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2.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1"/>
    <p:sldMasterId id="2147483911" r:id="rId12"/>
    <p:sldMasterId id="2147483941" r:id="rId13"/>
  </p:sldMasterIdLst>
  <p:notesMasterIdLst>
    <p:notesMasterId r:id="rId86"/>
  </p:notesMasterIdLst>
  <p:handoutMasterIdLst>
    <p:handoutMasterId r:id="rId87"/>
  </p:handoutMasterIdLst>
  <p:sldIdLst>
    <p:sldId id="2147468373" r:id="rId14"/>
    <p:sldId id="732" r:id="rId15"/>
    <p:sldId id="632" r:id="rId16"/>
    <p:sldId id="671" r:id="rId17"/>
    <p:sldId id="633" r:id="rId18"/>
    <p:sldId id="293" r:id="rId19"/>
    <p:sldId id="634" r:id="rId20"/>
    <p:sldId id="292" r:id="rId21"/>
    <p:sldId id="570" r:id="rId22"/>
    <p:sldId id="635" r:id="rId23"/>
    <p:sldId id="670" r:id="rId24"/>
    <p:sldId id="636" r:id="rId25"/>
    <p:sldId id="637" r:id="rId26"/>
    <p:sldId id="638" r:id="rId27"/>
    <p:sldId id="639" r:id="rId28"/>
    <p:sldId id="640" r:id="rId29"/>
    <p:sldId id="641" r:id="rId30"/>
    <p:sldId id="642" r:id="rId31"/>
    <p:sldId id="643" r:id="rId32"/>
    <p:sldId id="644" r:id="rId33"/>
    <p:sldId id="645" r:id="rId34"/>
    <p:sldId id="646" r:id="rId35"/>
    <p:sldId id="647" r:id="rId36"/>
    <p:sldId id="648" r:id="rId37"/>
    <p:sldId id="649" r:id="rId38"/>
    <p:sldId id="650" r:id="rId39"/>
    <p:sldId id="672" r:id="rId40"/>
    <p:sldId id="673" r:id="rId41"/>
    <p:sldId id="674" r:id="rId42"/>
    <p:sldId id="730" r:id="rId43"/>
    <p:sldId id="675" r:id="rId44"/>
    <p:sldId id="676" r:id="rId45"/>
    <p:sldId id="677" r:id="rId46"/>
    <p:sldId id="678" r:id="rId47"/>
    <p:sldId id="679" r:id="rId48"/>
    <p:sldId id="680" r:id="rId49"/>
    <p:sldId id="752" r:id="rId50"/>
    <p:sldId id="681" r:id="rId51"/>
    <p:sldId id="683" r:id="rId52"/>
    <p:sldId id="731" r:id="rId53"/>
    <p:sldId id="651" r:id="rId54"/>
    <p:sldId id="652" r:id="rId55"/>
    <p:sldId id="655" r:id="rId56"/>
    <p:sldId id="656" r:id="rId57"/>
    <p:sldId id="658" r:id="rId58"/>
    <p:sldId id="695" r:id="rId59"/>
    <p:sldId id="696" r:id="rId60"/>
    <p:sldId id="659" r:id="rId61"/>
    <p:sldId id="662" r:id="rId62"/>
    <p:sldId id="661" r:id="rId63"/>
    <p:sldId id="685" r:id="rId64"/>
    <p:sldId id="686" r:id="rId65"/>
    <p:sldId id="710" r:id="rId66"/>
    <p:sldId id="754" r:id="rId67"/>
    <p:sldId id="753" r:id="rId68"/>
    <p:sldId id="689" r:id="rId69"/>
    <p:sldId id="746" r:id="rId70"/>
    <p:sldId id="743" r:id="rId71"/>
    <p:sldId id="691" r:id="rId72"/>
    <p:sldId id="692" r:id="rId73"/>
    <p:sldId id="693" r:id="rId74"/>
    <p:sldId id="748" r:id="rId75"/>
    <p:sldId id="749" r:id="rId76"/>
    <p:sldId id="694" r:id="rId77"/>
    <p:sldId id="750" r:id="rId78"/>
    <p:sldId id="751" r:id="rId79"/>
    <p:sldId id="591" r:id="rId80"/>
    <p:sldId id="708" r:id="rId81"/>
    <p:sldId id="697" r:id="rId82"/>
    <p:sldId id="698" r:id="rId83"/>
    <p:sldId id="705" r:id="rId84"/>
    <p:sldId id="2147468372" r:id="rId85"/>
  </p:sldIdLst>
  <p:sldSz cx="12192000" cy="6858000"/>
  <p:notesSz cx="6858000" cy="9144000"/>
  <p:custDataLst>
    <p:tags r:id="rId88"/>
  </p:custData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NTON Amelia" initials="" lastIdx="95" clrIdx="0"/>
  <p:cmAuthor id="2" name="Melanie Francis"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6327" autoAdjust="0"/>
  </p:normalViewPr>
  <p:slideViewPr>
    <p:cSldViewPr snapToGrid="0" snapToObjects="1">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3.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slide" Target="slides/slide42.xml"/><Relationship Id="rId63" Type="http://schemas.openxmlformats.org/officeDocument/2006/relationships/slide" Target="slides/slide50.xml"/><Relationship Id="rId68" Type="http://schemas.openxmlformats.org/officeDocument/2006/relationships/slide" Target="slides/slide55.xml"/><Relationship Id="rId76" Type="http://schemas.openxmlformats.org/officeDocument/2006/relationships/slide" Target="slides/slide63.xml"/><Relationship Id="rId84" Type="http://schemas.openxmlformats.org/officeDocument/2006/relationships/slide" Target="slides/slide71.xml"/><Relationship Id="rId89" Type="http://schemas.openxmlformats.org/officeDocument/2006/relationships/commentAuthors" Target="commentAuthors.xml"/><Relationship Id="rId7" Type="http://schemas.openxmlformats.org/officeDocument/2006/relationships/customXml" Target="../customXml/item7.xml"/><Relationship Id="rId71" Type="http://schemas.openxmlformats.org/officeDocument/2006/relationships/slide" Target="slides/slide58.xml"/><Relationship Id="rId92"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slide" Target="slides/slide53.xml"/><Relationship Id="rId74" Type="http://schemas.openxmlformats.org/officeDocument/2006/relationships/slide" Target="slides/slide61.xml"/><Relationship Id="rId79" Type="http://schemas.openxmlformats.org/officeDocument/2006/relationships/slide" Target="slides/slide66.xml"/><Relationship Id="rId87" Type="http://schemas.openxmlformats.org/officeDocument/2006/relationships/handoutMaster" Target="handoutMasters/handoutMaster1.xml"/><Relationship Id="rId5" Type="http://schemas.openxmlformats.org/officeDocument/2006/relationships/customXml" Target="../customXml/item5.xml"/><Relationship Id="rId61" Type="http://schemas.openxmlformats.org/officeDocument/2006/relationships/slide" Target="slides/slide48.xml"/><Relationship Id="rId82" Type="http://schemas.openxmlformats.org/officeDocument/2006/relationships/slide" Target="slides/slide69.xml"/><Relationship Id="rId90" Type="http://schemas.openxmlformats.org/officeDocument/2006/relationships/presProps" Target="presProps.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slide" Target="slides/slide56.xml"/><Relationship Id="rId77" Type="http://schemas.openxmlformats.org/officeDocument/2006/relationships/slide" Target="slides/slide64.xml"/><Relationship Id="rId8" Type="http://schemas.openxmlformats.org/officeDocument/2006/relationships/customXml" Target="../customXml/item8.xml"/><Relationship Id="rId51" Type="http://schemas.openxmlformats.org/officeDocument/2006/relationships/slide" Target="slides/slide38.xml"/><Relationship Id="rId72" Type="http://schemas.openxmlformats.org/officeDocument/2006/relationships/slide" Target="slides/slide59.xml"/><Relationship Id="rId80" Type="http://schemas.openxmlformats.org/officeDocument/2006/relationships/slide" Target="slides/slide67.xml"/><Relationship Id="rId85" Type="http://schemas.openxmlformats.org/officeDocument/2006/relationships/slide" Target="slides/slide72.xml"/><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slide" Target="slides/slide57.xml"/><Relationship Id="rId75" Type="http://schemas.openxmlformats.org/officeDocument/2006/relationships/slide" Target="slides/slide62.xml"/><Relationship Id="rId83" Type="http://schemas.openxmlformats.org/officeDocument/2006/relationships/slide" Target="slides/slide70.xml"/><Relationship Id="rId88" Type="http://schemas.openxmlformats.org/officeDocument/2006/relationships/tags" Target="tags/tag1.xml"/><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customXml" Target="../customXml/item10.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slide" Target="slides/slide60.xml"/><Relationship Id="rId78" Type="http://schemas.openxmlformats.org/officeDocument/2006/relationships/slide" Target="slides/slide65.xml"/><Relationship Id="rId81" Type="http://schemas.openxmlformats.org/officeDocument/2006/relationships/slide" Target="slides/slide68.xml"/><Relationship Id="rId86"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customXml" Target="../customXml/item9.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Yield</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Sheet1!$A$2:$A$5</c:f>
              <c:numCache>
                <c:formatCode>General</c:formatCode>
                <c:ptCount val="4"/>
                <c:pt idx="0">
                  <c:v>0.7</c:v>
                </c:pt>
                <c:pt idx="1">
                  <c:v>1.8</c:v>
                </c:pt>
                <c:pt idx="2">
                  <c:v>2.6</c:v>
                </c:pt>
                <c:pt idx="3">
                  <c:v>5</c:v>
                </c:pt>
              </c:numCache>
            </c:numRef>
          </c:xVal>
          <c:yVal>
            <c:numRef>
              <c:f>Sheet1!$B$2:$B$5</c:f>
              <c:numCache>
                <c:formatCode>General</c:formatCode>
                <c:ptCount val="4"/>
                <c:pt idx="0">
                  <c:v>2.7</c:v>
                </c:pt>
                <c:pt idx="1">
                  <c:v>3.2</c:v>
                </c:pt>
                <c:pt idx="2">
                  <c:v>3.5</c:v>
                </c:pt>
                <c:pt idx="3">
                  <c:v>3.6</c:v>
                </c:pt>
              </c:numCache>
            </c:numRef>
          </c:yVal>
          <c:smooth val="0"/>
          <c:extLst>
            <c:ext xmlns:c16="http://schemas.microsoft.com/office/drawing/2014/chart" uri="{C3380CC4-5D6E-409C-BE32-E72D297353CC}">
              <c16:uniqueId val="{00000000-5D7A-48DC-AAE0-88468005E5B7}"/>
            </c:ext>
          </c:extLst>
        </c:ser>
        <c:dLbls>
          <c:showLegendKey val="0"/>
          <c:showVal val="0"/>
          <c:showCatName val="0"/>
          <c:showSerName val="0"/>
          <c:showPercent val="0"/>
          <c:showBubbleSize val="0"/>
        </c:dLbls>
        <c:axId val="270229072"/>
        <c:axId val="270229632"/>
      </c:scatterChart>
      <c:valAx>
        <c:axId val="27022907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r>
                  <a:rPr lang="en-AU" sz="1050" dirty="0"/>
                  <a:t>t/acre</a:t>
                </a:r>
              </a:p>
            </c:rich>
          </c:tx>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70229632"/>
        <c:crosses val="autoZero"/>
        <c:crossBetween val="midCat"/>
      </c:valAx>
      <c:valAx>
        <c:axId val="270229632"/>
        <c:scaling>
          <c:orientation val="minMax"/>
          <c:max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7022907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Yield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Sheet1!$A$2:$A$5</c:f>
              <c:numCache>
                <c:formatCode>General</c:formatCode>
                <c:ptCount val="4"/>
                <c:pt idx="0">
                  <c:v>0.7</c:v>
                </c:pt>
                <c:pt idx="1">
                  <c:v>1.8</c:v>
                </c:pt>
                <c:pt idx="2">
                  <c:v>2.6</c:v>
                </c:pt>
                <c:pt idx="3">
                  <c:v>5</c:v>
                </c:pt>
              </c:numCache>
            </c:numRef>
          </c:xVal>
          <c:yVal>
            <c:numRef>
              <c:f>Sheet1!$B$2:$B$5</c:f>
              <c:numCache>
                <c:formatCode>General</c:formatCode>
                <c:ptCount val="4"/>
                <c:pt idx="0">
                  <c:v>8</c:v>
                </c:pt>
                <c:pt idx="1">
                  <c:v>8.5</c:v>
                </c:pt>
                <c:pt idx="2">
                  <c:v>8.6</c:v>
                </c:pt>
                <c:pt idx="3">
                  <c:v>9</c:v>
                </c:pt>
              </c:numCache>
            </c:numRef>
          </c:yVal>
          <c:smooth val="0"/>
          <c:extLst>
            <c:ext xmlns:c16="http://schemas.microsoft.com/office/drawing/2014/chart" uri="{C3380CC4-5D6E-409C-BE32-E72D297353CC}">
              <c16:uniqueId val="{00000000-6A5D-46E2-87E5-4D103CC3206E}"/>
            </c:ext>
          </c:extLst>
        </c:ser>
        <c:dLbls>
          <c:showLegendKey val="0"/>
          <c:showVal val="0"/>
          <c:showCatName val="0"/>
          <c:showSerName val="0"/>
          <c:showPercent val="0"/>
          <c:showBubbleSize val="0"/>
        </c:dLbls>
        <c:axId val="270231872"/>
        <c:axId val="270232432"/>
      </c:scatterChart>
      <c:valAx>
        <c:axId val="27023187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AU" sz="900" dirty="0"/>
                  <a:t>t/acre</a:t>
                </a:r>
              </a:p>
            </c:rich>
          </c:tx>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70232432"/>
        <c:crosses val="autoZero"/>
        <c:crossBetween val="midCat"/>
      </c:valAx>
      <c:valAx>
        <c:axId val="270232432"/>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7023187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6083043766077875E-2"/>
          <c:y val="0.21997511608642706"/>
          <c:w val="0.81338722512502537"/>
          <c:h val="0.42660290576345322"/>
        </c:manualLayout>
      </c:layout>
      <c:scatterChart>
        <c:scatterStyle val="lineMarker"/>
        <c:varyColors val="0"/>
        <c:ser>
          <c:idx val="0"/>
          <c:order val="0"/>
          <c:tx>
            <c:strRef>
              <c:f>Sheet1!$B$1</c:f>
              <c:strCache>
                <c:ptCount val="1"/>
                <c:pt idx="0">
                  <c:v>Yield</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Sheet1!$A$2:$A$5</c:f>
              <c:numCache>
                <c:formatCode>General</c:formatCode>
                <c:ptCount val="4"/>
                <c:pt idx="0">
                  <c:v>0.7</c:v>
                </c:pt>
                <c:pt idx="1">
                  <c:v>1.8</c:v>
                </c:pt>
                <c:pt idx="2">
                  <c:v>2.6</c:v>
                </c:pt>
                <c:pt idx="3">
                  <c:v>5</c:v>
                </c:pt>
              </c:numCache>
            </c:numRef>
          </c:xVal>
          <c:yVal>
            <c:numRef>
              <c:f>Sheet1!$B$2:$B$5</c:f>
              <c:numCache>
                <c:formatCode>General</c:formatCode>
                <c:ptCount val="4"/>
                <c:pt idx="0">
                  <c:v>0.1</c:v>
                </c:pt>
                <c:pt idx="1">
                  <c:v>2.2000000000000002</c:v>
                </c:pt>
                <c:pt idx="2">
                  <c:v>4</c:v>
                </c:pt>
                <c:pt idx="3">
                  <c:v>6</c:v>
                </c:pt>
              </c:numCache>
            </c:numRef>
          </c:yVal>
          <c:smooth val="0"/>
          <c:extLst>
            <c:ext xmlns:c16="http://schemas.microsoft.com/office/drawing/2014/chart" uri="{C3380CC4-5D6E-409C-BE32-E72D297353CC}">
              <c16:uniqueId val="{00000000-7636-4EBD-BB26-28BF263EE200}"/>
            </c:ext>
          </c:extLst>
        </c:ser>
        <c:dLbls>
          <c:showLegendKey val="0"/>
          <c:showVal val="0"/>
          <c:showCatName val="0"/>
          <c:showSerName val="0"/>
          <c:showPercent val="0"/>
          <c:showBubbleSize val="0"/>
        </c:dLbls>
        <c:axId val="270226272"/>
        <c:axId val="270226832"/>
      </c:scatterChart>
      <c:valAx>
        <c:axId val="27022627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sz="1000" dirty="0"/>
                  <a:t>t/acre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70226832"/>
        <c:crosses val="autoZero"/>
        <c:crossBetween val="midCat"/>
      </c:valAx>
      <c:valAx>
        <c:axId val="2702268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7022627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8">
  <a:schemeClr val="accent5"/>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iagrams/_rels/data9.xml.rels><?xml version="1.0" encoding="UTF-8" standalone="yes"?>
<Relationships xmlns="http://schemas.openxmlformats.org/package/2006/relationships"><Relationship Id="rId1" Type="http://schemas.openxmlformats.org/officeDocument/2006/relationships/image" Target="../media/image51.jpeg"/></Relationships>
</file>

<file path=ppt/diagrams/_rels/drawing9.xml.rels><?xml version="1.0" encoding="UTF-8" standalone="yes"?>
<Relationships xmlns="http://schemas.openxmlformats.org/package/2006/relationships"><Relationship Id="rId1" Type="http://schemas.openxmlformats.org/officeDocument/2006/relationships/image" Target="../media/image51.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FAA353-847E-4ADE-9233-D11DDB2A70DF}"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AU"/>
        </a:p>
      </dgm:t>
    </dgm:pt>
    <dgm:pt modelId="{15B1F5A8-5A12-4EA3-90EA-B3D736891D48}">
      <dgm:prSet phldrT="[Text]"/>
      <dgm:spPr/>
      <dgm:t>
        <a:bodyPr/>
        <a:lstStyle/>
        <a:p>
          <a:r>
            <a:rPr lang="en-AU" b="0"/>
            <a:t>Continuity</a:t>
          </a:r>
        </a:p>
      </dgm:t>
    </dgm:pt>
    <dgm:pt modelId="{A98D180E-BFAA-4ED0-9CB6-738BB06C42CA}" type="parTrans" cxnId="{42689441-6ECB-4B2D-8D66-F39A111170F8}">
      <dgm:prSet/>
      <dgm:spPr/>
      <dgm:t>
        <a:bodyPr/>
        <a:lstStyle/>
        <a:p>
          <a:endParaRPr lang="en-AU" b="0"/>
        </a:p>
      </dgm:t>
    </dgm:pt>
    <dgm:pt modelId="{32042918-311C-41FA-A1DE-7C2C589546CC}" type="sibTrans" cxnId="{42689441-6ECB-4B2D-8D66-F39A111170F8}">
      <dgm:prSet/>
      <dgm:spPr/>
      <dgm:t>
        <a:bodyPr/>
        <a:lstStyle/>
        <a:p>
          <a:endParaRPr lang="en-AU" b="0"/>
        </a:p>
      </dgm:t>
    </dgm:pt>
    <dgm:pt modelId="{FE941B2B-EEEC-4178-BA38-FBC79088EC00}">
      <dgm:prSet phldrT="[Text]"/>
      <dgm:spPr/>
      <dgm:t>
        <a:bodyPr/>
        <a:lstStyle/>
        <a:p>
          <a:r>
            <a:rPr lang="en-AU" b="0"/>
            <a:t>Material</a:t>
          </a:r>
        </a:p>
      </dgm:t>
    </dgm:pt>
    <dgm:pt modelId="{5DDDAEB7-4154-44FB-AEC4-41EEA517897B}" type="parTrans" cxnId="{071F2E50-0518-4524-AA2A-EFFA528C81B2}">
      <dgm:prSet/>
      <dgm:spPr/>
      <dgm:t>
        <a:bodyPr/>
        <a:lstStyle/>
        <a:p>
          <a:endParaRPr lang="en-AU" b="0"/>
        </a:p>
      </dgm:t>
    </dgm:pt>
    <dgm:pt modelId="{E290A716-6372-4B79-9246-8ACE13BEF52E}" type="sibTrans" cxnId="{071F2E50-0518-4524-AA2A-EFFA528C81B2}">
      <dgm:prSet/>
      <dgm:spPr/>
      <dgm:t>
        <a:bodyPr/>
        <a:lstStyle/>
        <a:p>
          <a:endParaRPr lang="en-AU" b="0"/>
        </a:p>
      </dgm:t>
    </dgm:pt>
    <dgm:pt modelId="{52E80278-7136-4B4D-82B4-E33102F1109D}">
      <dgm:prSet phldrT="[Text]"/>
      <dgm:spPr/>
      <dgm:t>
        <a:bodyPr/>
        <a:lstStyle/>
        <a:p>
          <a:r>
            <a:rPr lang="en-GB" b="0"/>
            <a:t>Digging Rates</a:t>
          </a:r>
          <a:endParaRPr lang="en-AU" b="0"/>
        </a:p>
      </dgm:t>
    </dgm:pt>
    <dgm:pt modelId="{3DB25000-5167-45C4-9DC7-C9324B4F00F8}" type="parTrans" cxnId="{8B46C0B1-2294-4C6B-94FA-3E9802A29374}">
      <dgm:prSet/>
      <dgm:spPr/>
      <dgm:t>
        <a:bodyPr/>
        <a:lstStyle/>
        <a:p>
          <a:endParaRPr lang="en-AU" b="0"/>
        </a:p>
      </dgm:t>
    </dgm:pt>
    <dgm:pt modelId="{57B8F84A-728B-4C96-8BB3-DAE66F76DB1C}" type="sibTrans" cxnId="{8B46C0B1-2294-4C6B-94FA-3E9802A29374}">
      <dgm:prSet/>
      <dgm:spPr/>
      <dgm:t>
        <a:bodyPr/>
        <a:lstStyle/>
        <a:p>
          <a:endParaRPr lang="en-AU" b="0"/>
        </a:p>
      </dgm:t>
    </dgm:pt>
    <dgm:pt modelId="{E6A26364-F7F1-4925-BE90-425E005F4904}">
      <dgm:prSet phldrT="[Text]"/>
      <dgm:spPr/>
      <dgm:t>
        <a:bodyPr/>
        <a:lstStyle/>
        <a:p>
          <a:r>
            <a:rPr lang="en-GB" b="0"/>
            <a:t>Blending</a:t>
          </a:r>
          <a:endParaRPr lang="en-AU" b="0"/>
        </a:p>
      </dgm:t>
    </dgm:pt>
    <dgm:pt modelId="{70F9F494-E6FD-4764-BFAD-A91A4B233E88}" type="parTrans" cxnId="{54FC46FA-B31E-4E97-9ACB-2B9E56316D00}">
      <dgm:prSet/>
      <dgm:spPr/>
      <dgm:t>
        <a:bodyPr/>
        <a:lstStyle/>
        <a:p>
          <a:endParaRPr lang="en-AU" b="0"/>
        </a:p>
      </dgm:t>
    </dgm:pt>
    <dgm:pt modelId="{4C24C715-FF3C-4498-B147-5AB900110922}" type="sibTrans" cxnId="{54FC46FA-B31E-4E97-9ACB-2B9E56316D00}">
      <dgm:prSet/>
      <dgm:spPr/>
      <dgm:t>
        <a:bodyPr/>
        <a:lstStyle/>
        <a:p>
          <a:endParaRPr lang="en-AU" b="0"/>
        </a:p>
      </dgm:t>
    </dgm:pt>
    <dgm:pt modelId="{0517E662-FE18-4841-9F99-B244E0F6392E}">
      <dgm:prSet phldrT="[Text]"/>
      <dgm:spPr/>
      <dgm:t>
        <a:bodyPr/>
        <a:lstStyle/>
        <a:p>
          <a:r>
            <a:rPr lang="en-GB" b="0"/>
            <a:t>Available Truck Haulage</a:t>
          </a:r>
          <a:endParaRPr lang="en-AU" b="0"/>
        </a:p>
      </dgm:t>
    </dgm:pt>
    <dgm:pt modelId="{92CDA32A-3788-4DF8-889D-1D5B148128BC}" type="parTrans" cxnId="{40643F5D-E61A-4D5E-84E1-DCFF16EFC6DA}">
      <dgm:prSet/>
      <dgm:spPr/>
      <dgm:t>
        <a:bodyPr/>
        <a:lstStyle/>
        <a:p>
          <a:endParaRPr lang="en-AU" b="0"/>
        </a:p>
      </dgm:t>
    </dgm:pt>
    <dgm:pt modelId="{D1C5EB6B-3C2C-4D29-820B-EA9F364CE1E5}" type="sibTrans" cxnId="{40643F5D-E61A-4D5E-84E1-DCFF16EFC6DA}">
      <dgm:prSet/>
      <dgm:spPr/>
      <dgm:t>
        <a:bodyPr/>
        <a:lstStyle/>
        <a:p>
          <a:endParaRPr lang="en-AU" b="0"/>
        </a:p>
      </dgm:t>
    </dgm:pt>
    <dgm:pt modelId="{FC552EE2-7D64-4D41-9577-F194F5084847}">
      <dgm:prSet phldrT="[Text]"/>
      <dgm:spPr/>
      <dgm:t>
        <a:bodyPr/>
        <a:lstStyle/>
        <a:p>
          <a:r>
            <a:rPr lang="en-US" b="0"/>
            <a:t>Shovel Restrictions</a:t>
          </a:r>
          <a:endParaRPr lang="en-AU" b="0"/>
        </a:p>
      </dgm:t>
    </dgm:pt>
    <dgm:pt modelId="{CA9E0398-F961-4863-8017-A89696E5F68F}" type="parTrans" cxnId="{14894C57-6DF2-4B28-9AB7-1771CCC0BB50}">
      <dgm:prSet/>
      <dgm:spPr/>
      <dgm:t>
        <a:bodyPr/>
        <a:lstStyle/>
        <a:p>
          <a:endParaRPr lang="en-AU" b="0"/>
        </a:p>
      </dgm:t>
    </dgm:pt>
    <dgm:pt modelId="{3B237CDB-9187-482E-A17C-6AC307DB5A9D}" type="sibTrans" cxnId="{14894C57-6DF2-4B28-9AB7-1771CCC0BB50}">
      <dgm:prSet/>
      <dgm:spPr/>
      <dgm:t>
        <a:bodyPr/>
        <a:lstStyle/>
        <a:p>
          <a:endParaRPr lang="en-AU" b="0"/>
        </a:p>
      </dgm:t>
    </dgm:pt>
    <dgm:pt modelId="{D44E39B9-D080-47D9-BEF9-70D939E5AC18}">
      <dgm:prSet phldrT="[Text]"/>
      <dgm:spPr/>
      <dgm:t>
        <a:bodyPr/>
        <a:lstStyle/>
        <a:p>
          <a:r>
            <a:rPr lang="en-US" b="0"/>
            <a:t>Grade Restrictions</a:t>
          </a:r>
          <a:endParaRPr lang="en-AU" b="0"/>
        </a:p>
      </dgm:t>
    </dgm:pt>
    <dgm:pt modelId="{EB7E2E55-B987-4180-8F5C-F1E1E38BE4DD}" type="parTrans" cxnId="{475C3BFD-31CB-4F03-9BF3-AEB6876E78F4}">
      <dgm:prSet/>
      <dgm:spPr/>
      <dgm:t>
        <a:bodyPr/>
        <a:lstStyle/>
        <a:p>
          <a:endParaRPr lang="en-AU" b="0"/>
        </a:p>
      </dgm:t>
    </dgm:pt>
    <dgm:pt modelId="{2248DD59-F4D5-44EB-BB82-988EFE124C96}" type="sibTrans" cxnId="{475C3BFD-31CB-4F03-9BF3-AEB6876E78F4}">
      <dgm:prSet/>
      <dgm:spPr/>
      <dgm:t>
        <a:bodyPr/>
        <a:lstStyle/>
        <a:p>
          <a:endParaRPr lang="en-AU" b="0"/>
        </a:p>
      </dgm:t>
    </dgm:pt>
    <dgm:pt modelId="{37AF7B8B-7B8B-4558-B5FA-AC6D83CF829E}">
      <dgm:prSet phldrT="[Text]"/>
      <dgm:spPr/>
      <dgm:t>
        <a:bodyPr/>
        <a:lstStyle/>
        <a:p>
          <a:r>
            <a:rPr lang="en-US" b="0"/>
            <a:t>Material Priorities</a:t>
          </a:r>
          <a:endParaRPr lang="en-AU" b="0"/>
        </a:p>
      </dgm:t>
    </dgm:pt>
    <dgm:pt modelId="{494E0922-0A97-4772-AA41-652C0FDA2682}" type="parTrans" cxnId="{8C5C891A-F557-4074-BACA-800B55AF1333}">
      <dgm:prSet/>
      <dgm:spPr/>
      <dgm:t>
        <a:bodyPr/>
        <a:lstStyle/>
        <a:p>
          <a:endParaRPr lang="en-AU" b="0"/>
        </a:p>
      </dgm:t>
    </dgm:pt>
    <dgm:pt modelId="{E733714F-CD44-4669-8DD7-571F838F430E}" type="sibTrans" cxnId="{8C5C891A-F557-4074-BACA-800B55AF1333}">
      <dgm:prSet/>
      <dgm:spPr/>
      <dgm:t>
        <a:bodyPr/>
        <a:lstStyle/>
        <a:p>
          <a:endParaRPr lang="en-AU" b="0"/>
        </a:p>
      </dgm:t>
    </dgm:pt>
    <dgm:pt modelId="{51B65B1A-86AD-4BB5-8379-65A1D24CA761}">
      <dgm:prSet phldrT="[Text]"/>
      <dgm:spPr/>
      <dgm:t>
        <a:bodyPr/>
        <a:lstStyle/>
        <a:p>
          <a:r>
            <a:rPr lang="en-US" b="0"/>
            <a:t>Shovel Coverage Factors</a:t>
          </a:r>
          <a:endParaRPr lang="en-AU" b="0"/>
        </a:p>
      </dgm:t>
    </dgm:pt>
    <dgm:pt modelId="{AF6CA6EE-B655-4F86-91CC-CD165A9B3283}" type="parTrans" cxnId="{734F1675-2623-4850-A09E-85B46D1AA163}">
      <dgm:prSet/>
      <dgm:spPr/>
      <dgm:t>
        <a:bodyPr/>
        <a:lstStyle/>
        <a:p>
          <a:endParaRPr lang="en-AU" b="0"/>
        </a:p>
      </dgm:t>
    </dgm:pt>
    <dgm:pt modelId="{A286B2DB-35E3-43B5-8BF5-BAE8C30C7D36}" type="sibTrans" cxnId="{734F1675-2623-4850-A09E-85B46D1AA163}">
      <dgm:prSet/>
      <dgm:spPr/>
      <dgm:t>
        <a:bodyPr/>
        <a:lstStyle/>
        <a:p>
          <a:endParaRPr lang="en-AU" b="0"/>
        </a:p>
      </dgm:t>
    </dgm:pt>
    <dgm:pt modelId="{1B5F4A62-5BC7-4C58-96AC-DC3F49E7527D}" type="pres">
      <dgm:prSet presAssocID="{B3FAA353-847E-4ADE-9233-D11DDB2A70DF}" presName="diagram" presStyleCnt="0">
        <dgm:presLayoutVars>
          <dgm:dir/>
          <dgm:resizeHandles val="exact"/>
        </dgm:presLayoutVars>
      </dgm:prSet>
      <dgm:spPr/>
    </dgm:pt>
    <dgm:pt modelId="{4DC5E7AB-0A9B-4E18-BE69-4E1CA6A2D022}" type="pres">
      <dgm:prSet presAssocID="{15B1F5A8-5A12-4EA3-90EA-B3D736891D48}" presName="node" presStyleLbl="node1" presStyleIdx="0" presStyleCnt="9">
        <dgm:presLayoutVars>
          <dgm:bulletEnabled val="1"/>
        </dgm:presLayoutVars>
      </dgm:prSet>
      <dgm:spPr/>
    </dgm:pt>
    <dgm:pt modelId="{11D8AEB6-6F7A-41A6-92E1-4DB4259D19EB}" type="pres">
      <dgm:prSet presAssocID="{32042918-311C-41FA-A1DE-7C2C589546CC}" presName="sibTrans" presStyleCnt="0"/>
      <dgm:spPr/>
    </dgm:pt>
    <dgm:pt modelId="{FEEDC8A0-3F63-4DA0-B235-8B3EF4469451}" type="pres">
      <dgm:prSet presAssocID="{FE941B2B-EEEC-4178-BA38-FBC79088EC00}" presName="node" presStyleLbl="node1" presStyleIdx="1" presStyleCnt="9">
        <dgm:presLayoutVars>
          <dgm:bulletEnabled val="1"/>
        </dgm:presLayoutVars>
      </dgm:prSet>
      <dgm:spPr/>
    </dgm:pt>
    <dgm:pt modelId="{85E0C913-E74E-4FCB-87C2-9BF747435343}" type="pres">
      <dgm:prSet presAssocID="{E290A716-6372-4B79-9246-8ACE13BEF52E}" presName="sibTrans" presStyleCnt="0"/>
      <dgm:spPr/>
    </dgm:pt>
    <dgm:pt modelId="{23DA5311-49A4-4526-99D9-3920CB95AC22}" type="pres">
      <dgm:prSet presAssocID="{52E80278-7136-4B4D-82B4-E33102F1109D}" presName="node" presStyleLbl="node1" presStyleIdx="2" presStyleCnt="9">
        <dgm:presLayoutVars>
          <dgm:bulletEnabled val="1"/>
        </dgm:presLayoutVars>
      </dgm:prSet>
      <dgm:spPr/>
    </dgm:pt>
    <dgm:pt modelId="{8906B9B7-CBF4-4851-A67F-5C06BBCD3122}" type="pres">
      <dgm:prSet presAssocID="{57B8F84A-728B-4C96-8BB3-DAE66F76DB1C}" presName="sibTrans" presStyleCnt="0"/>
      <dgm:spPr/>
    </dgm:pt>
    <dgm:pt modelId="{60AB4AC3-2C2B-4603-8A2B-644D0521CC4D}" type="pres">
      <dgm:prSet presAssocID="{E6A26364-F7F1-4925-BE90-425E005F4904}" presName="node" presStyleLbl="node1" presStyleIdx="3" presStyleCnt="9">
        <dgm:presLayoutVars>
          <dgm:bulletEnabled val="1"/>
        </dgm:presLayoutVars>
      </dgm:prSet>
      <dgm:spPr/>
    </dgm:pt>
    <dgm:pt modelId="{BA47F533-A824-4C0D-8C86-BE812713D263}" type="pres">
      <dgm:prSet presAssocID="{4C24C715-FF3C-4498-B147-5AB900110922}" presName="sibTrans" presStyleCnt="0"/>
      <dgm:spPr/>
    </dgm:pt>
    <dgm:pt modelId="{7E6BC06D-BE43-4C65-8788-8FEDFE75A750}" type="pres">
      <dgm:prSet presAssocID="{0517E662-FE18-4841-9F99-B244E0F6392E}" presName="node" presStyleLbl="node1" presStyleIdx="4" presStyleCnt="9">
        <dgm:presLayoutVars>
          <dgm:bulletEnabled val="1"/>
        </dgm:presLayoutVars>
      </dgm:prSet>
      <dgm:spPr/>
    </dgm:pt>
    <dgm:pt modelId="{0199299B-6FD9-45E7-803B-21B429E20FCC}" type="pres">
      <dgm:prSet presAssocID="{D1C5EB6B-3C2C-4D29-820B-EA9F364CE1E5}" presName="sibTrans" presStyleCnt="0"/>
      <dgm:spPr/>
    </dgm:pt>
    <dgm:pt modelId="{E0187E51-B474-4DC7-BB41-13B41D0E7047}" type="pres">
      <dgm:prSet presAssocID="{FC552EE2-7D64-4D41-9577-F194F5084847}" presName="node" presStyleLbl="node1" presStyleIdx="5" presStyleCnt="9">
        <dgm:presLayoutVars>
          <dgm:bulletEnabled val="1"/>
        </dgm:presLayoutVars>
      </dgm:prSet>
      <dgm:spPr/>
    </dgm:pt>
    <dgm:pt modelId="{890ED119-B5BE-4172-877D-41136D95CCEF}" type="pres">
      <dgm:prSet presAssocID="{3B237CDB-9187-482E-A17C-6AC307DB5A9D}" presName="sibTrans" presStyleCnt="0"/>
      <dgm:spPr/>
    </dgm:pt>
    <dgm:pt modelId="{67086EC1-7045-438E-BF77-AD33E36ACB58}" type="pres">
      <dgm:prSet presAssocID="{D44E39B9-D080-47D9-BEF9-70D939E5AC18}" presName="node" presStyleLbl="node1" presStyleIdx="6" presStyleCnt="9">
        <dgm:presLayoutVars>
          <dgm:bulletEnabled val="1"/>
        </dgm:presLayoutVars>
      </dgm:prSet>
      <dgm:spPr/>
    </dgm:pt>
    <dgm:pt modelId="{B04AC7B8-60D6-40AF-ADD8-FDE2B300CAFD}" type="pres">
      <dgm:prSet presAssocID="{2248DD59-F4D5-44EB-BB82-988EFE124C96}" presName="sibTrans" presStyleCnt="0"/>
      <dgm:spPr/>
    </dgm:pt>
    <dgm:pt modelId="{767FA93C-E9B9-4789-ABD7-7177691617FA}" type="pres">
      <dgm:prSet presAssocID="{37AF7B8B-7B8B-4558-B5FA-AC6D83CF829E}" presName="node" presStyleLbl="node1" presStyleIdx="7" presStyleCnt="9">
        <dgm:presLayoutVars>
          <dgm:bulletEnabled val="1"/>
        </dgm:presLayoutVars>
      </dgm:prSet>
      <dgm:spPr/>
    </dgm:pt>
    <dgm:pt modelId="{D1A790F0-48A2-418B-9371-9DB65477FFFF}" type="pres">
      <dgm:prSet presAssocID="{E733714F-CD44-4669-8DD7-571F838F430E}" presName="sibTrans" presStyleCnt="0"/>
      <dgm:spPr/>
    </dgm:pt>
    <dgm:pt modelId="{9EF97879-369A-4890-871F-EBDA9DBEB633}" type="pres">
      <dgm:prSet presAssocID="{51B65B1A-86AD-4BB5-8379-65A1D24CA761}" presName="node" presStyleLbl="node1" presStyleIdx="8" presStyleCnt="9">
        <dgm:presLayoutVars>
          <dgm:bulletEnabled val="1"/>
        </dgm:presLayoutVars>
      </dgm:prSet>
      <dgm:spPr/>
    </dgm:pt>
  </dgm:ptLst>
  <dgm:cxnLst>
    <dgm:cxn modelId="{1061F80E-F95B-4FE9-B040-4E22EBF477A8}" type="presOf" srcId="{0517E662-FE18-4841-9F99-B244E0F6392E}" destId="{7E6BC06D-BE43-4C65-8788-8FEDFE75A750}" srcOrd="0" destOrd="0" presId="urn:microsoft.com/office/officeart/2005/8/layout/default"/>
    <dgm:cxn modelId="{8C5C891A-F557-4074-BACA-800B55AF1333}" srcId="{B3FAA353-847E-4ADE-9233-D11DDB2A70DF}" destId="{37AF7B8B-7B8B-4558-B5FA-AC6D83CF829E}" srcOrd="7" destOrd="0" parTransId="{494E0922-0A97-4772-AA41-652C0FDA2682}" sibTransId="{E733714F-CD44-4669-8DD7-571F838F430E}"/>
    <dgm:cxn modelId="{BF084B1E-C57A-41CB-BA39-E124CA9DC62D}" type="presOf" srcId="{D44E39B9-D080-47D9-BEF9-70D939E5AC18}" destId="{67086EC1-7045-438E-BF77-AD33E36ACB58}" srcOrd="0" destOrd="0" presId="urn:microsoft.com/office/officeart/2005/8/layout/default"/>
    <dgm:cxn modelId="{2EA6F627-3D96-4D27-8EB7-32749F2CBEB5}" type="presOf" srcId="{37AF7B8B-7B8B-4558-B5FA-AC6D83CF829E}" destId="{767FA93C-E9B9-4789-ABD7-7177691617FA}" srcOrd="0" destOrd="0" presId="urn:microsoft.com/office/officeart/2005/8/layout/default"/>
    <dgm:cxn modelId="{40643F5D-E61A-4D5E-84E1-DCFF16EFC6DA}" srcId="{B3FAA353-847E-4ADE-9233-D11DDB2A70DF}" destId="{0517E662-FE18-4841-9F99-B244E0F6392E}" srcOrd="4" destOrd="0" parTransId="{92CDA32A-3788-4DF8-889D-1D5B148128BC}" sibTransId="{D1C5EB6B-3C2C-4D29-820B-EA9F364CE1E5}"/>
    <dgm:cxn modelId="{A34A805D-78C3-4526-A8F8-149C97B6C311}" type="presOf" srcId="{15B1F5A8-5A12-4EA3-90EA-B3D736891D48}" destId="{4DC5E7AB-0A9B-4E18-BE69-4E1CA6A2D022}" srcOrd="0" destOrd="0" presId="urn:microsoft.com/office/officeart/2005/8/layout/default"/>
    <dgm:cxn modelId="{42689441-6ECB-4B2D-8D66-F39A111170F8}" srcId="{B3FAA353-847E-4ADE-9233-D11DDB2A70DF}" destId="{15B1F5A8-5A12-4EA3-90EA-B3D736891D48}" srcOrd="0" destOrd="0" parTransId="{A98D180E-BFAA-4ED0-9CB6-738BB06C42CA}" sibTransId="{32042918-311C-41FA-A1DE-7C2C589546CC}"/>
    <dgm:cxn modelId="{93078649-6E86-4E23-A73A-30B9CD060D07}" type="presOf" srcId="{51B65B1A-86AD-4BB5-8379-65A1D24CA761}" destId="{9EF97879-369A-4890-871F-EBDA9DBEB633}" srcOrd="0" destOrd="0" presId="urn:microsoft.com/office/officeart/2005/8/layout/default"/>
    <dgm:cxn modelId="{071F2E50-0518-4524-AA2A-EFFA528C81B2}" srcId="{B3FAA353-847E-4ADE-9233-D11DDB2A70DF}" destId="{FE941B2B-EEEC-4178-BA38-FBC79088EC00}" srcOrd="1" destOrd="0" parTransId="{5DDDAEB7-4154-44FB-AEC4-41EEA517897B}" sibTransId="{E290A716-6372-4B79-9246-8ACE13BEF52E}"/>
    <dgm:cxn modelId="{734F1675-2623-4850-A09E-85B46D1AA163}" srcId="{B3FAA353-847E-4ADE-9233-D11DDB2A70DF}" destId="{51B65B1A-86AD-4BB5-8379-65A1D24CA761}" srcOrd="8" destOrd="0" parTransId="{AF6CA6EE-B655-4F86-91CC-CD165A9B3283}" sibTransId="{A286B2DB-35E3-43B5-8BF5-BAE8C30C7D36}"/>
    <dgm:cxn modelId="{14894C57-6DF2-4B28-9AB7-1771CCC0BB50}" srcId="{B3FAA353-847E-4ADE-9233-D11DDB2A70DF}" destId="{FC552EE2-7D64-4D41-9577-F194F5084847}" srcOrd="5" destOrd="0" parTransId="{CA9E0398-F961-4863-8017-A89696E5F68F}" sibTransId="{3B237CDB-9187-482E-A17C-6AC307DB5A9D}"/>
    <dgm:cxn modelId="{B5EC0084-67A5-4937-93F4-F51672C66FA8}" type="presOf" srcId="{FC552EE2-7D64-4D41-9577-F194F5084847}" destId="{E0187E51-B474-4DC7-BB41-13B41D0E7047}" srcOrd="0" destOrd="0" presId="urn:microsoft.com/office/officeart/2005/8/layout/default"/>
    <dgm:cxn modelId="{721EB791-E4AB-4E4D-AE8B-A1A15D9960E4}" type="presOf" srcId="{E6A26364-F7F1-4925-BE90-425E005F4904}" destId="{60AB4AC3-2C2B-4603-8A2B-644D0521CC4D}" srcOrd="0" destOrd="0" presId="urn:microsoft.com/office/officeart/2005/8/layout/default"/>
    <dgm:cxn modelId="{53FBEB93-F451-4E42-AA59-203802097A2D}" type="presOf" srcId="{52E80278-7136-4B4D-82B4-E33102F1109D}" destId="{23DA5311-49A4-4526-99D9-3920CB95AC22}" srcOrd="0" destOrd="0" presId="urn:microsoft.com/office/officeart/2005/8/layout/default"/>
    <dgm:cxn modelId="{9A295CA3-66B9-4069-A179-6A31D4A3740F}" type="presOf" srcId="{FE941B2B-EEEC-4178-BA38-FBC79088EC00}" destId="{FEEDC8A0-3F63-4DA0-B235-8B3EF4469451}" srcOrd="0" destOrd="0" presId="urn:microsoft.com/office/officeart/2005/8/layout/default"/>
    <dgm:cxn modelId="{8B46C0B1-2294-4C6B-94FA-3E9802A29374}" srcId="{B3FAA353-847E-4ADE-9233-D11DDB2A70DF}" destId="{52E80278-7136-4B4D-82B4-E33102F1109D}" srcOrd="2" destOrd="0" parTransId="{3DB25000-5167-45C4-9DC7-C9324B4F00F8}" sibTransId="{57B8F84A-728B-4C96-8BB3-DAE66F76DB1C}"/>
    <dgm:cxn modelId="{1040CFC2-04A0-4FD2-9E64-353FCAC968B0}" type="presOf" srcId="{B3FAA353-847E-4ADE-9233-D11DDB2A70DF}" destId="{1B5F4A62-5BC7-4C58-96AC-DC3F49E7527D}" srcOrd="0" destOrd="0" presId="urn:microsoft.com/office/officeart/2005/8/layout/default"/>
    <dgm:cxn modelId="{54FC46FA-B31E-4E97-9ACB-2B9E56316D00}" srcId="{B3FAA353-847E-4ADE-9233-D11DDB2A70DF}" destId="{E6A26364-F7F1-4925-BE90-425E005F4904}" srcOrd="3" destOrd="0" parTransId="{70F9F494-E6FD-4764-BFAD-A91A4B233E88}" sibTransId="{4C24C715-FF3C-4498-B147-5AB900110922}"/>
    <dgm:cxn modelId="{475C3BFD-31CB-4F03-9BF3-AEB6876E78F4}" srcId="{B3FAA353-847E-4ADE-9233-D11DDB2A70DF}" destId="{D44E39B9-D080-47D9-BEF9-70D939E5AC18}" srcOrd="6" destOrd="0" parTransId="{EB7E2E55-B987-4180-8F5C-F1E1E38BE4DD}" sibTransId="{2248DD59-F4D5-44EB-BB82-988EFE124C96}"/>
    <dgm:cxn modelId="{F2DE631F-E5CF-460B-B4CF-C01C0F01BF6A}" type="presParOf" srcId="{1B5F4A62-5BC7-4C58-96AC-DC3F49E7527D}" destId="{4DC5E7AB-0A9B-4E18-BE69-4E1CA6A2D022}" srcOrd="0" destOrd="0" presId="urn:microsoft.com/office/officeart/2005/8/layout/default"/>
    <dgm:cxn modelId="{4BA3E8EC-6295-4444-A1D0-6567646F4D38}" type="presParOf" srcId="{1B5F4A62-5BC7-4C58-96AC-DC3F49E7527D}" destId="{11D8AEB6-6F7A-41A6-92E1-4DB4259D19EB}" srcOrd="1" destOrd="0" presId="urn:microsoft.com/office/officeart/2005/8/layout/default"/>
    <dgm:cxn modelId="{0663A69C-203D-470A-9BD0-A129DE8B6E11}" type="presParOf" srcId="{1B5F4A62-5BC7-4C58-96AC-DC3F49E7527D}" destId="{FEEDC8A0-3F63-4DA0-B235-8B3EF4469451}" srcOrd="2" destOrd="0" presId="urn:microsoft.com/office/officeart/2005/8/layout/default"/>
    <dgm:cxn modelId="{E6AAB541-26EC-42A9-8A6F-602F993F91A5}" type="presParOf" srcId="{1B5F4A62-5BC7-4C58-96AC-DC3F49E7527D}" destId="{85E0C913-E74E-4FCB-87C2-9BF747435343}" srcOrd="3" destOrd="0" presId="urn:microsoft.com/office/officeart/2005/8/layout/default"/>
    <dgm:cxn modelId="{8C4AEF61-0D39-4567-82FD-9963E71B9416}" type="presParOf" srcId="{1B5F4A62-5BC7-4C58-96AC-DC3F49E7527D}" destId="{23DA5311-49A4-4526-99D9-3920CB95AC22}" srcOrd="4" destOrd="0" presId="urn:microsoft.com/office/officeart/2005/8/layout/default"/>
    <dgm:cxn modelId="{BBB3291E-5424-4373-BBB3-50E0CD5BBE01}" type="presParOf" srcId="{1B5F4A62-5BC7-4C58-96AC-DC3F49E7527D}" destId="{8906B9B7-CBF4-4851-A67F-5C06BBCD3122}" srcOrd="5" destOrd="0" presId="urn:microsoft.com/office/officeart/2005/8/layout/default"/>
    <dgm:cxn modelId="{36F70E7D-3657-422A-B14F-F4E2F2F51603}" type="presParOf" srcId="{1B5F4A62-5BC7-4C58-96AC-DC3F49E7527D}" destId="{60AB4AC3-2C2B-4603-8A2B-644D0521CC4D}" srcOrd="6" destOrd="0" presId="urn:microsoft.com/office/officeart/2005/8/layout/default"/>
    <dgm:cxn modelId="{61754189-BCD5-4211-ACD4-A13B06307C65}" type="presParOf" srcId="{1B5F4A62-5BC7-4C58-96AC-DC3F49E7527D}" destId="{BA47F533-A824-4C0D-8C86-BE812713D263}" srcOrd="7" destOrd="0" presId="urn:microsoft.com/office/officeart/2005/8/layout/default"/>
    <dgm:cxn modelId="{F307CDF3-B7DA-4CAA-A84D-484383790FC9}" type="presParOf" srcId="{1B5F4A62-5BC7-4C58-96AC-DC3F49E7527D}" destId="{7E6BC06D-BE43-4C65-8788-8FEDFE75A750}" srcOrd="8" destOrd="0" presId="urn:microsoft.com/office/officeart/2005/8/layout/default"/>
    <dgm:cxn modelId="{1261AFA3-2252-44CF-AA8F-DFF2C3A9DDEA}" type="presParOf" srcId="{1B5F4A62-5BC7-4C58-96AC-DC3F49E7527D}" destId="{0199299B-6FD9-45E7-803B-21B429E20FCC}" srcOrd="9" destOrd="0" presId="urn:microsoft.com/office/officeart/2005/8/layout/default"/>
    <dgm:cxn modelId="{C8D41AEA-160D-4506-884C-5A1E1CD6FABD}" type="presParOf" srcId="{1B5F4A62-5BC7-4C58-96AC-DC3F49E7527D}" destId="{E0187E51-B474-4DC7-BB41-13B41D0E7047}" srcOrd="10" destOrd="0" presId="urn:microsoft.com/office/officeart/2005/8/layout/default"/>
    <dgm:cxn modelId="{5F1B720E-B1EF-490B-9D63-DC5FCCEC7889}" type="presParOf" srcId="{1B5F4A62-5BC7-4C58-96AC-DC3F49E7527D}" destId="{890ED119-B5BE-4172-877D-41136D95CCEF}" srcOrd="11" destOrd="0" presId="urn:microsoft.com/office/officeart/2005/8/layout/default"/>
    <dgm:cxn modelId="{C05C8900-C5AC-4FE6-91AA-197AD88168C5}" type="presParOf" srcId="{1B5F4A62-5BC7-4C58-96AC-DC3F49E7527D}" destId="{67086EC1-7045-438E-BF77-AD33E36ACB58}" srcOrd="12" destOrd="0" presId="urn:microsoft.com/office/officeart/2005/8/layout/default"/>
    <dgm:cxn modelId="{1E4B8D2E-7F8D-469F-B4E9-D76A916EF1DB}" type="presParOf" srcId="{1B5F4A62-5BC7-4C58-96AC-DC3F49E7527D}" destId="{B04AC7B8-60D6-40AF-ADD8-FDE2B300CAFD}" srcOrd="13" destOrd="0" presId="urn:microsoft.com/office/officeart/2005/8/layout/default"/>
    <dgm:cxn modelId="{35FCA5BA-0E56-4BE5-81E3-710744C52991}" type="presParOf" srcId="{1B5F4A62-5BC7-4C58-96AC-DC3F49E7527D}" destId="{767FA93C-E9B9-4789-ABD7-7177691617FA}" srcOrd="14" destOrd="0" presId="urn:microsoft.com/office/officeart/2005/8/layout/default"/>
    <dgm:cxn modelId="{19B216BD-C360-4FDB-B89E-42A621FC4449}" type="presParOf" srcId="{1B5F4A62-5BC7-4C58-96AC-DC3F49E7527D}" destId="{D1A790F0-48A2-418B-9371-9DB65477FFFF}" srcOrd="15" destOrd="0" presId="urn:microsoft.com/office/officeart/2005/8/layout/default"/>
    <dgm:cxn modelId="{438CED8B-9DE5-415A-9F22-FF1A92AEF234}" type="presParOf" srcId="{1B5F4A62-5BC7-4C58-96AC-DC3F49E7527D}" destId="{9EF97879-369A-4890-871F-EBDA9DBEB633}"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01E57F8-937B-4087-86D6-C9A1DDFABD51}" type="doc">
      <dgm:prSet loTypeId="urn:microsoft.com/office/officeart/2005/8/layout/balance1" loCatId="relationship" qsTypeId="urn:microsoft.com/office/officeart/2005/8/quickstyle/simple1" qsCatId="simple" csTypeId="urn:microsoft.com/office/officeart/2005/8/colors/colorful2" csCatId="colorful" phldr="1"/>
      <dgm:spPr/>
      <dgm:t>
        <a:bodyPr/>
        <a:lstStyle/>
        <a:p>
          <a:endParaRPr lang="en-AU"/>
        </a:p>
      </dgm:t>
    </dgm:pt>
    <dgm:pt modelId="{42C89BF8-B32C-4A5A-AC2E-C49309584AB3}">
      <dgm:prSet phldrT="[Text]"/>
      <dgm:spPr/>
      <dgm:t>
        <a:bodyPr/>
        <a:lstStyle/>
        <a:p>
          <a:r>
            <a:rPr lang="en-AU" dirty="0"/>
            <a:t>Required Haulage</a:t>
          </a:r>
        </a:p>
      </dgm:t>
    </dgm:pt>
    <dgm:pt modelId="{4E3102FA-9110-438C-8FB4-836B1D033DD5}" type="parTrans" cxnId="{8E3150D4-FD5E-40BD-9925-E9E681E41951}">
      <dgm:prSet/>
      <dgm:spPr/>
      <dgm:t>
        <a:bodyPr/>
        <a:lstStyle/>
        <a:p>
          <a:endParaRPr lang="en-AU"/>
        </a:p>
      </dgm:t>
    </dgm:pt>
    <dgm:pt modelId="{F7230FCE-4287-40BA-B372-380AAB5B4937}" type="sibTrans" cxnId="{8E3150D4-FD5E-40BD-9925-E9E681E41951}">
      <dgm:prSet/>
      <dgm:spPr/>
      <dgm:t>
        <a:bodyPr/>
        <a:lstStyle/>
        <a:p>
          <a:endParaRPr lang="en-AU"/>
        </a:p>
      </dgm:t>
    </dgm:pt>
    <dgm:pt modelId="{ECE02620-A8FE-478E-94F6-CA4D56BBFC07}">
      <dgm:prSet phldrT="[Text]"/>
      <dgm:spPr/>
      <dgm:t>
        <a:bodyPr/>
        <a:lstStyle/>
        <a:p>
          <a:r>
            <a:rPr lang="en-AU" dirty="0"/>
            <a:t>Adjusted for Shovel Priority Factor</a:t>
          </a:r>
        </a:p>
      </dgm:t>
    </dgm:pt>
    <dgm:pt modelId="{5C4006EC-A268-4951-A172-BA2A0A4FD903}" type="parTrans" cxnId="{DAC90A85-0EFA-4D82-B52A-287B95289C7E}">
      <dgm:prSet/>
      <dgm:spPr/>
      <dgm:t>
        <a:bodyPr/>
        <a:lstStyle/>
        <a:p>
          <a:endParaRPr lang="en-AU"/>
        </a:p>
      </dgm:t>
    </dgm:pt>
    <dgm:pt modelId="{42358F57-4E3F-4F9C-BD1F-0955665E0396}" type="sibTrans" cxnId="{DAC90A85-0EFA-4D82-B52A-287B95289C7E}">
      <dgm:prSet/>
      <dgm:spPr/>
      <dgm:t>
        <a:bodyPr/>
        <a:lstStyle/>
        <a:p>
          <a:endParaRPr lang="en-AU"/>
        </a:p>
      </dgm:t>
    </dgm:pt>
    <dgm:pt modelId="{74EAA0B7-A885-4EA5-A98B-C64BEB8D6D2E}">
      <dgm:prSet phldrT="[Text]"/>
      <dgm:spPr/>
      <dgm:t>
        <a:bodyPr/>
        <a:lstStyle/>
        <a:p>
          <a:r>
            <a:rPr lang="en-AU" dirty="0"/>
            <a:t>Current Haulage</a:t>
          </a:r>
        </a:p>
      </dgm:t>
    </dgm:pt>
    <dgm:pt modelId="{1A57CC4F-1022-4A01-AA8C-D87A0B3979BD}" type="parTrans" cxnId="{BC060F76-B6B4-4142-B1CF-F711933DDFEF}">
      <dgm:prSet/>
      <dgm:spPr/>
      <dgm:t>
        <a:bodyPr/>
        <a:lstStyle/>
        <a:p>
          <a:endParaRPr lang="en-AU"/>
        </a:p>
      </dgm:t>
    </dgm:pt>
    <dgm:pt modelId="{AD29BE3B-D7BE-4770-8373-4886046C86C5}" type="sibTrans" cxnId="{BC060F76-B6B4-4142-B1CF-F711933DDFEF}">
      <dgm:prSet/>
      <dgm:spPr/>
      <dgm:t>
        <a:bodyPr/>
        <a:lstStyle/>
        <a:p>
          <a:endParaRPr lang="en-AU"/>
        </a:p>
      </dgm:t>
    </dgm:pt>
    <dgm:pt modelId="{FEC62243-69DB-4C62-91BD-B09712B3B85D}">
      <dgm:prSet phldrT="[Text]"/>
      <dgm:spPr/>
      <dgm:t>
        <a:bodyPr/>
        <a:lstStyle/>
        <a:p>
          <a:endParaRPr lang="en-US"/>
        </a:p>
      </dgm:t>
    </dgm:pt>
    <dgm:pt modelId="{37972BF4-E995-4A08-802A-6FD9CC2BF9EB}" type="parTrans" cxnId="{7CF96FF2-B0CB-40D1-8302-B5E9763DE5B2}">
      <dgm:prSet/>
      <dgm:spPr/>
      <dgm:t>
        <a:bodyPr/>
        <a:lstStyle/>
        <a:p>
          <a:endParaRPr lang="en-AU"/>
        </a:p>
      </dgm:t>
    </dgm:pt>
    <dgm:pt modelId="{F76075CB-0003-46E0-8B6A-36DBF3AEFC55}" type="sibTrans" cxnId="{7CF96FF2-B0CB-40D1-8302-B5E9763DE5B2}">
      <dgm:prSet/>
      <dgm:spPr/>
      <dgm:t>
        <a:bodyPr/>
        <a:lstStyle/>
        <a:p>
          <a:endParaRPr lang="en-AU"/>
        </a:p>
      </dgm:t>
    </dgm:pt>
    <dgm:pt modelId="{48151E31-DAFA-4E57-8E74-79F735C1893D}">
      <dgm:prSet phldrT="[Text]"/>
      <dgm:spPr/>
      <dgm:t>
        <a:bodyPr/>
        <a:lstStyle/>
        <a:p>
          <a:endParaRPr lang="en-US"/>
        </a:p>
      </dgm:t>
    </dgm:pt>
    <dgm:pt modelId="{4A2C333B-00BD-41DD-BDFE-B90BF7388033}" type="parTrans" cxnId="{ACD812AB-7A3C-4004-8F21-6E933FDA064F}">
      <dgm:prSet/>
      <dgm:spPr/>
      <dgm:t>
        <a:bodyPr/>
        <a:lstStyle/>
        <a:p>
          <a:endParaRPr lang="en-AU"/>
        </a:p>
      </dgm:t>
    </dgm:pt>
    <dgm:pt modelId="{8CC376E6-6940-420D-87BF-47F1D81579B4}" type="sibTrans" cxnId="{ACD812AB-7A3C-4004-8F21-6E933FDA064F}">
      <dgm:prSet/>
      <dgm:spPr/>
      <dgm:t>
        <a:bodyPr/>
        <a:lstStyle/>
        <a:p>
          <a:endParaRPr lang="en-AU"/>
        </a:p>
      </dgm:t>
    </dgm:pt>
    <dgm:pt modelId="{574EED24-CB28-4551-B5E6-96642DC85E95}" type="pres">
      <dgm:prSet presAssocID="{F01E57F8-937B-4087-86D6-C9A1DDFABD51}" presName="outerComposite" presStyleCnt="0">
        <dgm:presLayoutVars>
          <dgm:chMax val="2"/>
          <dgm:animLvl val="lvl"/>
          <dgm:resizeHandles val="exact"/>
        </dgm:presLayoutVars>
      </dgm:prSet>
      <dgm:spPr/>
    </dgm:pt>
    <dgm:pt modelId="{C4201E01-8DDF-43E3-A021-C0B6911B9E8D}" type="pres">
      <dgm:prSet presAssocID="{F01E57F8-937B-4087-86D6-C9A1DDFABD51}" presName="dummyMaxCanvas" presStyleCnt="0"/>
      <dgm:spPr/>
    </dgm:pt>
    <dgm:pt modelId="{C42AF7F6-6F34-4BE0-B00D-E1201F61CDE0}" type="pres">
      <dgm:prSet presAssocID="{F01E57F8-937B-4087-86D6-C9A1DDFABD51}" presName="parentComposite" presStyleCnt="0"/>
      <dgm:spPr/>
    </dgm:pt>
    <dgm:pt modelId="{C13FABD2-7AA5-4504-9367-EEB7DA6F9266}" type="pres">
      <dgm:prSet presAssocID="{F01E57F8-937B-4087-86D6-C9A1DDFABD51}" presName="parent1" presStyleLbl="alignAccFollowNode1" presStyleIdx="0" presStyleCnt="4">
        <dgm:presLayoutVars>
          <dgm:chMax val="4"/>
        </dgm:presLayoutVars>
      </dgm:prSet>
      <dgm:spPr/>
    </dgm:pt>
    <dgm:pt modelId="{C2BB877D-33A7-4B54-BBD6-B72C9C7A693A}" type="pres">
      <dgm:prSet presAssocID="{F01E57F8-937B-4087-86D6-C9A1DDFABD51}" presName="parent2" presStyleLbl="alignAccFollowNode1" presStyleIdx="1" presStyleCnt="4">
        <dgm:presLayoutVars>
          <dgm:chMax val="4"/>
        </dgm:presLayoutVars>
      </dgm:prSet>
      <dgm:spPr/>
    </dgm:pt>
    <dgm:pt modelId="{08A70C02-BB30-41CF-8A35-ABAE2E2531BF}" type="pres">
      <dgm:prSet presAssocID="{F01E57F8-937B-4087-86D6-C9A1DDFABD51}" presName="childrenComposite" presStyleCnt="0"/>
      <dgm:spPr/>
    </dgm:pt>
    <dgm:pt modelId="{41F894AB-B0B4-49F7-B2AD-207DF540D775}" type="pres">
      <dgm:prSet presAssocID="{F01E57F8-937B-4087-86D6-C9A1DDFABD51}" presName="dummyMaxCanvas_ChildArea" presStyleCnt="0"/>
      <dgm:spPr/>
    </dgm:pt>
    <dgm:pt modelId="{0D684C0B-BECD-48CC-8A09-3311AB8EB9AE}" type="pres">
      <dgm:prSet presAssocID="{F01E57F8-937B-4087-86D6-C9A1DDFABD51}" presName="fulcrum" presStyleLbl="alignAccFollowNode1" presStyleIdx="2" presStyleCnt="4"/>
      <dgm:spPr/>
    </dgm:pt>
    <dgm:pt modelId="{834C116D-F57B-4B65-9AA7-435C7DAD2F14}" type="pres">
      <dgm:prSet presAssocID="{F01E57F8-937B-4087-86D6-C9A1DDFABD51}" presName="balance_10" presStyleLbl="alignAccFollowNode1" presStyleIdx="3" presStyleCnt="4">
        <dgm:presLayoutVars>
          <dgm:bulletEnabled val="1"/>
        </dgm:presLayoutVars>
      </dgm:prSet>
      <dgm:spPr/>
    </dgm:pt>
    <dgm:pt modelId="{75D77779-174C-450C-9FCD-3F4D454807AA}" type="pres">
      <dgm:prSet presAssocID="{F01E57F8-937B-4087-86D6-C9A1DDFABD51}" presName="left_10_1" presStyleLbl="node1" presStyleIdx="0" presStyleCnt="1">
        <dgm:presLayoutVars>
          <dgm:bulletEnabled val="1"/>
        </dgm:presLayoutVars>
      </dgm:prSet>
      <dgm:spPr/>
    </dgm:pt>
  </dgm:ptLst>
  <dgm:cxnLst>
    <dgm:cxn modelId="{854CB434-F9E7-494B-9F61-07E8762F5396}" type="presOf" srcId="{74EAA0B7-A885-4EA5-A98B-C64BEB8D6D2E}" destId="{C2BB877D-33A7-4B54-BBD6-B72C9C7A693A}" srcOrd="0" destOrd="0" presId="urn:microsoft.com/office/officeart/2005/8/layout/balance1"/>
    <dgm:cxn modelId="{2DC5763E-5D6C-4DE5-9D8C-46EC19E68409}" type="presOf" srcId="{42C89BF8-B32C-4A5A-AC2E-C49309584AB3}" destId="{C13FABD2-7AA5-4504-9367-EEB7DA6F9266}" srcOrd="0" destOrd="0" presId="urn:microsoft.com/office/officeart/2005/8/layout/balance1"/>
    <dgm:cxn modelId="{1E6CC66F-55D4-460B-8670-AA5C53067CDF}" type="presOf" srcId="{F01E57F8-937B-4087-86D6-C9A1DDFABD51}" destId="{574EED24-CB28-4551-B5E6-96642DC85E95}" srcOrd="0" destOrd="0" presId="urn:microsoft.com/office/officeart/2005/8/layout/balance1"/>
    <dgm:cxn modelId="{BC060F76-B6B4-4142-B1CF-F711933DDFEF}" srcId="{F01E57F8-937B-4087-86D6-C9A1DDFABD51}" destId="{74EAA0B7-A885-4EA5-A98B-C64BEB8D6D2E}" srcOrd="1" destOrd="0" parTransId="{1A57CC4F-1022-4A01-AA8C-D87A0B3979BD}" sibTransId="{AD29BE3B-D7BE-4770-8373-4886046C86C5}"/>
    <dgm:cxn modelId="{DAC90A85-0EFA-4D82-B52A-287B95289C7E}" srcId="{42C89BF8-B32C-4A5A-AC2E-C49309584AB3}" destId="{ECE02620-A8FE-478E-94F6-CA4D56BBFC07}" srcOrd="0" destOrd="0" parTransId="{5C4006EC-A268-4951-A172-BA2A0A4FD903}" sibTransId="{42358F57-4E3F-4F9C-BD1F-0955665E0396}"/>
    <dgm:cxn modelId="{ACD812AB-7A3C-4004-8F21-6E933FDA064F}" srcId="{FEC62243-69DB-4C62-91BD-B09712B3B85D}" destId="{48151E31-DAFA-4E57-8E74-79F735C1893D}" srcOrd="0" destOrd="0" parTransId="{4A2C333B-00BD-41DD-BDFE-B90BF7388033}" sibTransId="{8CC376E6-6940-420D-87BF-47F1D81579B4}"/>
    <dgm:cxn modelId="{BAE661B9-034E-4D38-AE9E-D371521B2A74}" type="presOf" srcId="{ECE02620-A8FE-478E-94F6-CA4D56BBFC07}" destId="{75D77779-174C-450C-9FCD-3F4D454807AA}" srcOrd="0" destOrd="0" presId="urn:microsoft.com/office/officeart/2005/8/layout/balance1"/>
    <dgm:cxn modelId="{8E3150D4-FD5E-40BD-9925-E9E681E41951}" srcId="{F01E57F8-937B-4087-86D6-C9A1DDFABD51}" destId="{42C89BF8-B32C-4A5A-AC2E-C49309584AB3}" srcOrd="0" destOrd="0" parTransId="{4E3102FA-9110-438C-8FB4-836B1D033DD5}" sibTransId="{F7230FCE-4287-40BA-B372-380AAB5B4937}"/>
    <dgm:cxn modelId="{7CF96FF2-B0CB-40D1-8302-B5E9763DE5B2}" srcId="{F01E57F8-937B-4087-86D6-C9A1DDFABD51}" destId="{FEC62243-69DB-4C62-91BD-B09712B3B85D}" srcOrd="2" destOrd="0" parTransId="{37972BF4-E995-4A08-802A-6FD9CC2BF9EB}" sibTransId="{F76075CB-0003-46E0-8B6A-36DBF3AEFC55}"/>
    <dgm:cxn modelId="{D1E417B2-50CD-4898-81AF-E8060C81C4E5}" type="presParOf" srcId="{574EED24-CB28-4551-B5E6-96642DC85E95}" destId="{C4201E01-8DDF-43E3-A021-C0B6911B9E8D}" srcOrd="0" destOrd="0" presId="urn:microsoft.com/office/officeart/2005/8/layout/balance1"/>
    <dgm:cxn modelId="{70A652A1-6B1C-433D-8111-A27BD2488420}" type="presParOf" srcId="{574EED24-CB28-4551-B5E6-96642DC85E95}" destId="{C42AF7F6-6F34-4BE0-B00D-E1201F61CDE0}" srcOrd="1" destOrd="0" presId="urn:microsoft.com/office/officeart/2005/8/layout/balance1"/>
    <dgm:cxn modelId="{21E74D7F-8672-412D-B63F-6228BEEE1078}" type="presParOf" srcId="{C42AF7F6-6F34-4BE0-B00D-E1201F61CDE0}" destId="{C13FABD2-7AA5-4504-9367-EEB7DA6F9266}" srcOrd="0" destOrd="0" presId="urn:microsoft.com/office/officeart/2005/8/layout/balance1"/>
    <dgm:cxn modelId="{B96F70D7-5EA8-4F1B-8370-82A8FCD35406}" type="presParOf" srcId="{C42AF7F6-6F34-4BE0-B00D-E1201F61CDE0}" destId="{C2BB877D-33A7-4B54-BBD6-B72C9C7A693A}" srcOrd="1" destOrd="0" presId="urn:microsoft.com/office/officeart/2005/8/layout/balance1"/>
    <dgm:cxn modelId="{C1D226AF-C75B-48C1-957A-820BB8F7E513}" type="presParOf" srcId="{574EED24-CB28-4551-B5E6-96642DC85E95}" destId="{08A70C02-BB30-41CF-8A35-ABAE2E2531BF}" srcOrd="2" destOrd="0" presId="urn:microsoft.com/office/officeart/2005/8/layout/balance1"/>
    <dgm:cxn modelId="{68627F67-D320-4EE8-AB79-751978420382}" type="presParOf" srcId="{08A70C02-BB30-41CF-8A35-ABAE2E2531BF}" destId="{41F894AB-B0B4-49F7-B2AD-207DF540D775}" srcOrd="0" destOrd="0" presId="urn:microsoft.com/office/officeart/2005/8/layout/balance1"/>
    <dgm:cxn modelId="{3BAC6E32-1D10-4060-AC87-6504D075C534}" type="presParOf" srcId="{08A70C02-BB30-41CF-8A35-ABAE2E2531BF}" destId="{0D684C0B-BECD-48CC-8A09-3311AB8EB9AE}" srcOrd="1" destOrd="0" presId="urn:microsoft.com/office/officeart/2005/8/layout/balance1"/>
    <dgm:cxn modelId="{C06D0125-B3DE-4565-B8BD-322B3FBB192C}" type="presParOf" srcId="{08A70C02-BB30-41CF-8A35-ABAE2E2531BF}" destId="{834C116D-F57B-4B65-9AA7-435C7DAD2F14}" srcOrd="2" destOrd="0" presId="urn:microsoft.com/office/officeart/2005/8/layout/balance1"/>
    <dgm:cxn modelId="{E5C44973-9F8C-4D79-84AC-B0FFC978E087}" type="presParOf" srcId="{08A70C02-BB30-41CF-8A35-ABAE2E2531BF}" destId="{75D77779-174C-450C-9FCD-3F4D454807AA}" srcOrd="3"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01E57F8-937B-4087-86D6-C9A1DDFABD51}" type="doc">
      <dgm:prSet loTypeId="urn:microsoft.com/office/officeart/2009/3/layout/BlockDescendingList" loCatId="list" qsTypeId="urn:microsoft.com/office/officeart/2005/8/quickstyle/simple1" qsCatId="simple" csTypeId="urn:microsoft.com/office/officeart/2005/8/colors/colorful2" csCatId="colorful" phldr="1"/>
      <dgm:spPr/>
      <dgm:t>
        <a:bodyPr/>
        <a:lstStyle/>
        <a:p>
          <a:endParaRPr lang="en-AU"/>
        </a:p>
      </dgm:t>
    </dgm:pt>
    <dgm:pt modelId="{42C89BF8-B32C-4A5A-AC2E-C49309584AB3}">
      <dgm:prSet phldrT="[Text]"/>
      <dgm:spPr/>
      <dgm:t>
        <a:bodyPr/>
        <a:lstStyle/>
        <a:p>
          <a:r>
            <a:rPr lang="en-AU" dirty="0"/>
            <a:t>Shovel 1 Total Haulage</a:t>
          </a:r>
        </a:p>
      </dgm:t>
    </dgm:pt>
    <dgm:pt modelId="{4E3102FA-9110-438C-8FB4-836B1D033DD5}" type="parTrans" cxnId="{8E3150D4-FD5E-40BD-9925-E9E681E41951}">
      <dgm:prSet/>
      <dgm:spPr/>
      <dgm:t>
        <a:bodyPr/>
        <a:lstStyle/>
        <a:p>
          <a:endParaRPr lang="en-AU"/>
        </a:p>
      </dgm:t>
    </dgm:pt>
    <dgm:pt modelId="{F7230FCE-4287-40BA-B372-380AAB5B4937}" type="sibTrans" cxnId="{8E3150D4-FD5E-40BD-9925-E9E681E41951}">
      <dgm:prSet/>
      <dgm:spPr/>
      <dgm:t>
        <a:bodyPr/>
        <a:lstStyle/>
        <a:p>
          <a:endParaRPr lang="en-AU"/>
        </a:p>
      </dgm:t>
    </dgm:pt>
    <dgm:pt modelId="{74EAA0B7-A885-4EA5-A98B-C64BEB8D6D2E}">
      <dgm:prSet phldrT="[Text]"/>
      <dgm:spPr/>
      <dgm:t>
        <a:bodyPr/>
        <a:lstStyle/>
        <a:p>
          <a:r>
            <a:rPr lang="en-AU" dirty="0"/>
            <a:t>Shovel 2 Total Haulage</a:t>
          </a:r>
        </a:p>
      </dgm:t>
    </dgm:pt>
    <dgm:pt modelId="{1A57CC4F-1022-4A01-AA8C-D87A0B3979BD}" type="parTrans" cxnId="{BC060F76-B6B4-4142-B1CF-F711933DDFEF}">
      <dgm:prSet/>
      <dgm:spPr/>
      <dgm:t>
        <a:bodyPr/>
        <a:lstStyle/>
        <a:p>
          <a:endParaRPr lang="en-AU"/>
        </a:p>
      </dgm:t>
    </dgm:pt>
    <dgm:pt modelId="{AD29BE3B-D7BE-4770-8373-4886046C86C5}" type="sibTrans" cxnId="{BC060F76-B6B4-4142-B1CF-F711933DDFEF}">
      <dgm:prSet/>
      <dgm:spPr/>
      <dgm:t>
        <a:bodyPr/>
        <a:lstStyle/>
        <a:p>
          <a:endParaRPr lang="en-AU"/>
        </a:p>
      </dgm:t>
    </dgm:pt>
    <dgm:pt modelId="{FEC62243-69DB-4C62-91BD-B09712B3B85D}">
      <dgm:prSet phldrT="[Text]"/>
      <dgm:spPr/>
      <dgm:t>
        <a:bodyPr/>
        <a:lstStyle/>
        <a:p>
          <a:pPr algn="l"/>
          <a:r>
            <a:rPr lang="en-AU" dirty="0"/>
            <a:t>Shovel 3 Total Haulage</a:t>
          </a:r>
        </a:p>
      </dgm:t>
    </dgm:pt>
    <dgm:pt modelId="{37972BF4-E995-4A08-802A-6FD9CC2BF9EB}" type="parTrans" cxnId="{7CF96FF2-B0CB-40D1-8302-B5E9763DE5B2}">
      <dgm:prSet/>
      <dgm:spPr/>
      <dgm:t>
        <a:bodyPr/>
        <a:lstStyle/>
        <a:p>
          <a:endParaRPr lang="en-AU"/>
        </a:p>
      </dgm:t>
    </dgm:pt>
    <dgm:pt modelId="{F76075CB-0003-46E0-8B6A-36DBF3AEFC55}" type="sibTrans" cxnId="{7CF96FF2-B0CB-40D1-8302-B5E9763DE5B2}">
      <dgm:prSet/>
      <dgm:spPr/>
      <dgm:t>
        <a:bodyPr/>
        <a:lstStyle/>
        <a:p>
          <a:endParaRPr lang="en-AU"/>
        </a:p>
      </dgm:t>
    </dgm:pt>
    <dgm:pt modelId="{7949F8FC-0877-403A-BAEA-4EF187677C20}">
      <dgm:prSet phldrT="[Text]"/>
      <dgm:spPr/>
      <dgm:t>
        <a:bodyPr/>
        <a:lstStyle/>
        <a:p>
          <a:r>
            <a:rPr lang="en-AU" dirty="0"/>
            <a:t>Need Rank 1</a:t>
          </a:r>
        </a:p>
      </dgm:t>
    </dgm:pt>
    <dgm:pt modelId="{10F3A071-279A-41B6-A9F7-6ED897AAF302}" type="parTrans" cxnId="{91A016B9-62C3-4103-AF95-64CB817FD4D6}">
      <dgm:prSet/>
      <dgm:spPr/>
      <dgm:t>
        <a:bodyPr/>
        <a:lstStyle/>
        <a:p>
          <a:endParaRPr lang="en-AU"/>
        </a:p>
      </dgm:t>
    </dgm:pt>
    <dgm:pt modelId="{BA43F8AA-5837-4783-856D-AA34B964BE9D}" type="sibTrans" cxnId="{91A016B9-62C3-4103-AF95-64CB817FD4D6}">
      <dgm:prSet/>
      <dgm:spPr/>
      <dgm:t>
        <a:bodyPr/>
        <a:lstStyle/>
        <a:p>
          <a:endParaRPr lang="en-AU"/>
        </a:p>
      </dgm:t>
    </dgm:pt>
    <dgm:pt modelId="{11C275BB-DF5F-4851-B5CE-251C901C1BC0}">
      <dgm:prSet phldrT="[Text]"/>
      <dgm:spPr/>
      <dgm:t>
        <a:bodyPr/>
        <a:lstStyle/>
        <a:p>
          <a:r>
            <a:rPr lang="en-AU" dirty="0"/>
            <a:t>Need Rank 2</a:t>
          </a:r>
        </a:p>
      </dgm:t>
    </dgm:pt>
    <dgm:pt modelId="{4941DF58-D39E-494B-A9A8-7E0E27108F80}" type="parTrans" cxnId="{41023A52-4B40-40F0-A5B2-C9BAA91EC41A}">
      <dgm:prSet/>
      <dgm:spPr/>
      <dgm:t>
        <a:bodyPr/>
        <a:lstStyle/>
        <a:p>
          <a:endParaRPr lang="en-AU"/>
        </a:p>
      </dgm:t>
    </dgm:pt>
    <dgm:pt modelId="{C1E1F3A3-35EF-421A-8A24-81C6AEB96735}" type="sibTrans" cxnId="{41023A52-4B40-40F0-A5B2-C9BAA91EC41A}">
      <dgm:prSet/>
      <dgm:spPr/>
      <dgm:t>
        <a:bodyPr/>
        <a:lstStyle/>
        <a:p>
          <a:endParaRPr lang="en-AU"/>
        </a:p>
      </dgm:t>
    </dgm:pt>
    <dgm:pt modelId="{8F97BB8A-D254-4BDC-BA89-E2CF3F0F53AA}">
      <dgm:prSet phldrT="[Text]"/>
      <dgm:spPr/>
      <dgm:t>
        <a:bodyPr/>
        <a:lstStyle/>
        <a:p>
          <a:pPr algn="l"/>
          <a:r>
            <a:rPr lang="en-AU" dirty="0"/>
            <a:t>Need Rank 3</a:t>
          </a:r>
        </a:p>
      </dgm:t>
    </dgm:pt>
    <dgm:pt modelId="{AB952EF2-B313-4D80-9207-7CB8FD017ABF}" type="parTrans" cxnId="{05353733-4578-48B9-877C-0ABC439F43C9}">
      <dgm:prSet/>
      <dgm:spPr/>
      <dgm:t>
        <a:bodyPr/>
        <a:lstStyle/>
        <a:p>
          <a:endParaRPr lang="en-AU"/>
        </a:p>
      </dgm:t>
    </dgm:pt>
    <dgm:pt modelId="{A75A36EB-E803-4A4A-A183-8227D498FDBA}" type="sibTrans" cxnId="{05353733-4578-48B9-877C-0ABC439F43C9}">
      <dgm:prSet/>
      <dgm:spPr/>
      <dgm:t>
        <a:bodyPr/>
        <a:lstStyle/>
        <a:p>
          <a:endParaRPr lang="en-AU"/>
        </a:p>
      </dgm:t>
    </dgm:pt>
    <dgm:pt modelId="{71091EA9-08AF-4243-BD35-BBD16ADE91FE}" type="pres">
      <dgm:prSet presAssocID="{F01E57F8-937B-4087-86D6-C9A1DDFABD51}" presName="Name0" presStyleCnt="0">
        <dgm:presLayoutVars>
          <dgm:chMax val="7"/>
          <dgm:chPref val="7"/>
          <dgm:dir/>
          <dgm:animLvl val="lvl"/>
        </dgm:presLayoutVars>
      </dgm:prSet>
      <dgm:spPr/>
    </dgm:pt>
    <dgm:pt modelId="{7E38E354-57FB-451B-BC19-6A46B7F7D8F8}" type="pres">
      <dgm:prSet presAssocID="{42C89BF8-B32C-4A5A-AC2E-C49309584AB3}" presName="parentText_1" presStyleLbl="node1" presStyleIdx="0" presStyleCnt="3">
        <dgm:presLayoutVars>
          <dgm:chMax val="1"/>
          <dgm:chPref val="1"/>
          <dgm:bulletEnabled val="1"/>
        </dgm:presLayoutVars>
      </dgm:prSet>
      <dgm:spPr/>
    </dgm:pt>
    <dgm:pt modelId="{48840D03-3EE0-486C-9D23-BBC6FBD68A1C}" type="pres">
      <dgm:prSet presAssocID="{42C89BF8-B32C-4A5A-AC2E-C49309584AB3}" presName="childText_1" presStyleLbl="node1" presStyleIdx="0" presStyleCnt="3">
        <dgm:presLayoutVars>
          <dgm:chMax val="0"/>
          <dgm:chPref val="0"/>
          <dgm:bulletEnabled val="1"/>
        </dgm:presLayoutVars>
      </dgm:prSet>
      <dgm:spPr/>
    </dgm:pt>
    <dgm:pt modelId="{37310C7C-0BDF-48DB-8C48-F22F9F8F9116}" type="pres">
      <dgm:prSet presAssocID="{42C89BF8-B32C-4A5A-AC2E-C49309584AB3}" presName="accentShape_1" presStyleCnt="0"/>
      <dgm:spPr/>
    </dgm:pt>
    <dgm:pt modelId="{D79D0270-EA34-4C86-904F-E613EDFDF23D}" type="pres">
      <dgm:prSet presAssocID="{42C89BF8-B32C-4A5A-AC2E-C49309584AB3}" presName="imageRepeatNode" presStyleLbl="node1" presStyleIdx="0" presStyleCnt="3"/>
      <dgm:spPr/>
    </dgm:pt>
    <dgm:pt modelId="{6366DD94-7063-4580-B4BC-5ACFB445E04A}" type="pres">
      <dgm:prSet presAssocID="{74EAA0B7-A885-4EA5-A98B-C64BEB8D6D2E}" presName="parentText_2" presStyleLbl="node1" presStyleIdx="0" presStyleCnt="3">
        <dgm:presLayoutVars>
          <dgm:chMax val="1"/>
          <dgm:chPref val="1"/>
          <dgm:bulletEnabled val="1"/>
        </dgm:presLayoutVars>
      </dgm:prSet>
      <dgm:spPr/>
    </dgm:pt>
    <dgm:pt modelId="{C493BAAA-CA87-41AC-A196-1FFCFB0F4469}" type="pres">
      <dgm:prSet presAssocID="{74EAA0B7-A885-4EA5-A98B-C64BEB8D6D2E}" presName="childText_2" presStyleLbl="node2" presStyleIdx="0" presStyleCnt="0">
        <dgm:presLayoutVars>
          <dgm:chMax val="0"/>
          <dgm:chPref val="0"/>
          <dgm:bulletEnabled val="1"/>
        </dgm:presLayoutVars>
      </dgm:prSet>
      <dgm:spPr/>
    </dgm:pt>
    <dgm:pt modelId="{5190593F-CD04-4CDE-8804-EF6CDB8381D9}" type="pres">
      <dgm:prSet presAssocID="{74EAA0B7-A885-4EA5-A98B-C64BEB8D6D2E}" presName="accentShape_2" presStyleCnt="0"/>
      <dgm:spPr/>
    </dgm:pt>
    <dgm:pt modelId="{002BB8F9-D937-49AD-9733-FD0B30D36E62}" type="pres">
      <dgm:prSet presAssocID="{74EAA0B7-A885-4EA5-A98B-C64BEB8D6D2E}" presName="imageRepeatNode" presStyleLbl="node1" presStyleIdx="1" presStyleCnt="3"/>
      <dgm:spPr/>
    </dgm:pt>
    <dgm:pt modelId="{83114EA5-10D0-4A3C-9336-1D3E74C55E30}" type="pres">
      <dgm:prSet presAssocID="{FEC62243-69DB-4C62-91BD-B09712B3B85D}" presName="parentText_3" presStyleLbl="node1" presStyleIdx="1" presStyleCnt="3">
        <dgm:presLayoutVars>
          <dgm:chMax val="1"/>
          <dgm:chPref val="1"/>
          <dgm:bulletEnabled val="1"/>
        </dgm:presLayoutVars>
      </dgm:prSet>
      <dgm:spPr/>
    </dgm:pt>
    <dgm:pt modelId="{1B832BF4-2394-4E75-B366-9055B45D6E9C}" type="pres">
      <dgm:prSet presAssocID="{FEC62243-69DB-4C62-91BD-B09712B3B85D}" presName="childText_3" presStyleLbl="node2" presStyleIdx="0" presStyleCnt="0">
        <dgm:presLayoutVars>
          <dgm:chMax val="0"/>
          <dgm:chPref val="0"/>
          <dgm:bulletEnabled val="1"/>
        </dgm:presLayoutVars>
      </dgm:prSet>
      <dgm:spPr/>
    </dgm:pt>
    <dgm:pt modelId="{52F3411C-ECDD-4906-9368-82A3CBFA2A70}" type="pres">
      <dgm:prSet presAssocID="{FEC62243-69DB-4C62-91BD-B09712B3B85D}" presName="accentShape_3" presStyleCnt="0"/>
      <dgm:spPr/>
    </dgm:pt>
    <dgm:pt modelId="{ACD8B42A-E69B-47A3-88D7-0A142E7DB8B3}" type="pres">
      <dgm:prSet presAssocID="{FEC62243-69DB-4C62-91BD-B09712B3B85D}" presName="imageRepeatNode" presStyleLbl="node1" presStyleIdx="2" presStyleCnt="3"/>
      <dgm:spPr/>
    </dgm:pt>
  </dgm:ptLst>
  <dgm:cxnLst>
    <dgm:cxn modelId="{05353733-4578-48B9-877C-0ABC439F43C9}" srcId="{FEC62243-69DB-4C62-91BD-B09712B3B85D}" destId="{8F97BB8A-D254-4BDC-BA89-E2CF3F0F53AA}" srcOrd="0" destOrd="0" parTransId="{AB952EF2-B313-4D80-9207-7CB8FD017ABF}" sibTransId="{A75A36EB-E803-4A4A-A183-8227D498FDBA}"/>
    <dgm:cxn modelId="{B89D8A38-F70D-472F-AAD7-64398F802740}" type="presOf" srcId="{74EAA0B7-A885-4EA5-A98B-C64BEB8D6D2E}" destId="{002BB8F9-D937-49AD-9733-FD0B30D36E62}" srcOrd="1" destOrd="0" presId="urn:microsoft.com/office/officeart/2009/3/layout/BlockDescendingList"/>
    <dgm:cxn modelId="{BDB9EE61-A976-4BED-A416-322FE6601147}" type="presOf" srcId="{74EAA0B7-A885-4EA5-A98B-C64BEB8D6D2E}" destId="{6366DD94-7063-4580-B4BC-5ACFB445E04A}" srcOrd="0" destOrd="0" presId="urn:microsoft.com/office/officeart/2009/3/layout/BlockDescendingList"/>
    <dgm:cxn modelId="{A5474544-CC36-45A9-AE41-AA948950DA6D}" type="presOf" srcId="{7949F8FC-0877-403A-BAEA-4EF187677C20}" destId="{48840D03-3EE0-486C-9D23-BBC6FBD68A1C}" srcOrd="0" destOrd="0" presId="urn:microsoft.com/office/officeart/2009/3/layout/BlockDescendingList"/>
    <dgm:cxn modelId="{41023A52-4B40-40F0-A5B2-C9BAA91EC41A}" srcId="{74EAA0B7-A885-4EA5-A98B-C64BEB8D6D2E}" destId="{11C275BB-DF5F-4851-B5CE-251C901C1BC0}" srcOrd="0" destOrd="0" parTransId="{4941DF58-D39E-494B-A9A8-7E0E27108F80}" sibTransId="{C1E1F3A3-35EF-421A-8A24-81C6AEB96735}"/>
    <dgm:cxn modelId="{BC060F76-B6B4-4142-B1CF-F711933DDFEF}" srcId="{F01E57F8-937B-4087-86D6-C9A1DDFABD51}" destId="{74EAA0B7-A885-4EA5-A98B-C64BEB8D6D2E}" srcOrd="1" destOrd="0" parTransId="{1A57CC4F-1022-4A01-AA8C-D87A0B3979BD}" sibTransId="{AD29BE3B-D7BE-4770-8373-4886046C86C5}"/>
    <dgm:cxn modelId="{02AE4CA8-9D84-4499-949E-FF2A1F56A3D7}" type="presOf" srcId="{42C89BF8-B32C-4A5A-AC2E-C49309584AB3}" destId="{7E38E354-57FB-451B-BC19-6A46B7F7D8F8}" srcOrd="0" destOrd="0" presId="urn:microsoft.com/office/officeart/2009/3/layout/BlockDescendingList"/>
    <dgm:cxn modelId="{779DEDAB-117D-4921-841F-E34FE92CF79F}" type="presOf" srcId="{FEC62243-69DB-4C62-91BD-B09712B3B85D}" destId="{83114EA5-10D0-4A3C-9336-1D3E74C55E30}" srcOrd="0" destOrd="0" presId="urn:microsoft.com/office/officeart/2009/3/layout/BlockDescendingList"/>
    <dgm:cxn modelId="{4890ECB7-95E1-45A9-8A6A-2EB52E1D8C17}" type="presOf" srcId="{F01E57F8-937B-4087-86D6-C9A1DDFABD51}" destId="{71091EA9-08AF-4243-BD35-BBD16ADE91FE}" srcOrd="0" destOrd="0" presId="urn:microsoft.com/office/officeart/2009/3/layout/BlockDescendingList"/>
    <dgm:cxn modelId="{91A016B9-62C3-4103-AF95-64CB817FD4D6}" srcId="{42C89BF8-B32C-4A5A-AC2E-C49309584AB3}" destId="{7949F8FC-0877-403A-BAEA-4EF187677C20}" srcOrd="0" destOrd="0" parTransId="{10F3A071-279A-41B6-A9F7-6ED897AAF302}" sibTransId="{BA43F8AA-5837-4783-856D-AA34B964BE9D}"/>
    <dgm:cxn modelId="{6E691CC8-B9D8-448E-A71A-D6384483B131}" type="presOf" srcId="{11C275BB-DF5F-4851-B5CE-251C901C1BC0}" destId="{C493BAAA-CA87-41AC-A196-1FFCFB0F4469}" srcOrd="0" destOrd="0" presId="urn:microsoft.com/office/officeart/2009/3/layout/BlockDescendingList"/>
    <dgm:cxn modelId="{8E3150D4-FD5E-40BD-9925-E9E681E41951}" srcId="{F01E57F8-937B-4087-86D6-C9A1DDFABD51}" destId="{42C89BF8-B32C-4A5A-AC2E-C49309584AB3}" srcOrd="0" destOrd="0" parTransId="{4E3102FA-9110-438C-8FB4-836B1D033DD5}" sibTransId="{F7230FCE-4287-40BA-B372-380AAB5B4937}"/>
    <dgm:cxn modelId="{3D6AFCE3-E181-4725-9D94-F184502904B3}" type="presOf" srcId="{8F97BB8A-D254-4BDC-BA89-E2CF3F0F53AA}" destId="{1B832BF4-2394-4E75-B366-9055B45D6E9C}" srcOrd="0" destOrd="0" presId="urn:microsoft.com/office/officeart/2009/3/layout/BlockDescendingList"/>
    <dgm:cxn modelId="{237680EB-F0D6-4652-AA7A-6ED6722C0DD0}" type="presOf" srcId="{42C89BF8-B32C-4A5A-AC2E-C49309584AB3}" destId="{D79D0270-EA34-4C86-904F-E613EDFDF23D}" srcOrd="1" destOrd="0" presId="urn:microsoft.com/office/officeart/2009/3/layout/BlockDescendingList"/>
    <dgm:cxn modelId="{7CF96FF2-B0CB-40D1-8302-B5E9763DE5B2}" srcId="{F01E57F8-937B-4087-86D6-C9A1DDFABD51}" destId="{FEC62243-69DB-4C62-91BD-B09712B3B85D}" srcOrd="2" destOrd="0" parTransId="{37972BF4-E995-4A08-802A-6FD9CC2BF9EB}" sibTransId="{F76075CB-0003-46E0-8B6A-36DBF3AEFC55}"/>
    <dgm:cxn modelId="{88ABB3F8-EAD9-49DF-8F8F-F5E147AA79F2}" type="presOf" srcId="{FEC62243-69DB-4C62-91BD-B09712B3B85D}" destId="{ACD8B42A-E69B-47A3-88D7-0A142E7DB8B3}" srcOrd="1" destOrd="0" presId="urn:microsoft.com/office/officeart/2009/3/layout/BlockDescendingList"/>
    <dgm:cxn modelId="{2A71B59C-DABB-4C46-A389-DFAD23619137}" type="presParOf" srcId="{71091EA9-08AF-4243-BD35-BBD16ADE91FE}" destId="{7E38E354-57FB-451B-BC19-6A46B7F7D8F8}" srcOrd="0" destOrd="0" presId="urn:microsoft.com/office/officeart/2009/3/layout/BlockDescendingList"/>
    <dgm:cxn modelId="{AA653DC0-193F-4A73-AEC2-782076B7C925}" type="presParOf" srcId="{71091EA9-08AF-4243-BD35-BBD16ADE91FE}" destId="{48840D03-3EE0-486C-9D23-BBC6FBD68A1C}" srcOrd="1" destOrd="0" presId="urn:microsoft.com/office/officeart/2009/3/layout/BlockDescendingList"/>
    <dgm:cxn modelId="{30198088-16FF-4384-AF3C-1AB1E077FAD8}" type="presParOf" srcId="{71091EA9-08AF-4243-BD35-BBD16ADE91FE}" destId="{37310C7C-0BDF-48DB-8C48-F22F9F8F9116}" srcOrd="2" destOrd="0" presId="urn:microsoft.com/office/officeart/2009/3/layout/BlockDescendingList"/>
    <dgm:cxn modelId="{2251C9DE-DE58-46B5-9592-BC55B52E5DE3}" type="presParOf" srcId="{37310C7C-0BDF-48DB-8C48-F22F9F8F9116}" destId="{D79D0270-EA34-4C86-904F-E613EDFDF23D}" srcOrd="0" destOrd="0" presId="urn:microsoft.com/office/officeart/2009/3/layout/BlockDescendingList"/>
    <dgm:cxn modelId="{7CB5A69A-BE97-4576-B0A9-1D63ECE8FB80}" type="presParOf" srcId="{71091EA9-08AF-4243-BD35-BBD16ADE91FE}" destId="{6366DD94-7063-4580-B4BC-5ACFB445E04A}" srcOrd="3" destOrd="0" presId="urn:microsoft.com/office/officeart/2009/3/layout/BlockDescendingList"/>
    <dgm:cxn modelId="{0BF845EB-1125-45FE-84D3-B7A4FA2DED1E}" type="presParOf" srcId="{71091EA9-08AF-4243-BD35-BBD16ADE91FE}" destId="{C493BAAA-CA87-41AC-A196-1FFCFB0F4469}" srcOrd="4" destOrd="0" presId="urn:microsoft.com/office/officeart/2009/3/layout/BlockDescendingList"/>
    <dgm:cxn modelId="{934DAEAA-9BD5-4B5C-9543-0908F77DF225}" type="presParOf" srcId="{71091EA9-08AF-4243-BD35-BBD16ADE91FE}" destId="{5190593F-CD04-4CDE-8804-EF6CDB8381D9}" srcOrd="5" destOrd="0" presId="urn:microsoft.com/office/officeart/2009/3/layout/BlockDescendingList"/>
    <dgm:cxn modelId="{26A04A34-164D-4620-87BD-80E40B05E861}" type="presParOf" srcId="{5190593F-CD04-4CDE-8804-EF6CDB8381D9}" destId="{002BB8F9-D937-49AD-9733-FD0B30D36E62}" srcOrd="0" destOrd="0" presId="urn:microsoft.com/office/officeart/2009/3/layout/BlockDescendingList"/>
    <dgm:cxn modelId="{CC66C9EE-719E-4CB1-967B-06D3DB51EF80}" type="presParOf" srcId="{71091EA9-08AF-4243-BD35-BBD16ADE91FE}" destId="{83114EA5-10D0-4A3C-9336-1D3E74C55E30}" srcOrd="6" destOrd="0" presId="urn:microsoft.com/office/officeart/2009/3/layout/BlockDescendingList"/>
    <dgm:cxn modelId="{11B18325-A628-4EBD-A17D-C6486C8C96F2}" type="presParOf" srcId="{71091EA9-08AF-4243-BD35-BBD16ADE91FE}" destId="{1B832BF4-2394-4E75-B366-9055B45D6E9C}" srcOrd="7" destOrd="0" presId="urn:microsoft.com/office/officeart/2009/3/layout/BlockDescendingList"/>
    <dgm:cxn modelId="{5BA800C9-A81B-4BC0-87BC-1DE523ACDA50}" type="presParOf" srcId="{71091EA9-08AF-4243-BD35-BBD16ADE91FE}" destId="{52F3411C-ECDD-4906-9368-82A3CBFA2A70}" srcOrd="8" destOrd="0" presId="urn:microsoft.com/office/officeart/2009/3/layout/BlockDescendingList"/>
    <dgm:cxn modelId="{927722E5-4B94-4AD4-A4C6-D123E62FA2D5}" type="presParOf" srcId="{52F3411C-ECDD-4906-9368-82A3CBFA2A70}" destId="{ACD8B42A-E69B-47A3-88D7-0A142E7DB8B3}" srcOrd="0" destOrd="0" presId="urn:microsoft.com/office/officeart/2009/3/layout/BlockDescending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F2B8E20-F612-4B75-B30F-1CC0E60FD554}" type="doc">
      <dgm:prSet loTypeId="urn:microsoft.com/office/officeart/2005/8/layout/radial1" loCatId="relationship" qsTypeId="urn:microsoft.com/office/officeart/2005/8/quickstyle/simple1" qsCatId="simple" csTypeId="urn:microsoft.com/office/officeart/2005/8/colors/colorful3" csCatId="colorful" phldr="1"/>
      <dgm:spPr/>
      <dgm:t>
        <a:bodyPr/>
        <a:lstStyle/>
        <a:p>
          <a:endParaRPr lang="en-AU"/>
        </a:p>
      </dgm:t>
    </dgm:pt>
    <dgm:pt modelId="{E801EF25-D4B7-46EA-99A9-0EB509DAB68C}">
      <dgm:prSet phldrT="[Text]"/>
      <dgm:spPr/>
      <dgm:t>
        <a:bodyPr/>
        <a:lstStyle/>
        <a:p>
          <a:r>
            <a:rPr lang="en-AU" dirty="0"/>
            <a:t>Neediest shovel</a:t>
          </a:r>
        </a:p>
      </dgm:t>
    </dgm:pt>
    <dgm:pt modelId="{F4CF03DF-6020-4BDB-A0AE-73E75579650E}" type="parTrans" cxnId="{CBE8656A-A63B-41CB-84F0-33AFAB3A1DB3}">
      <dgm:prSet/>
      <dgm:spPr/>
      <dgm:t>
        <a:bodyPr/>
        <a:lstStyle/>
        <a:p>
          <a:endParaRPr lang="en-AU"/>
        </a:p>
      </dgm:t>
    </dgm:pt>
    <dgm:pt modelId="{C8C63BA4-72D1-471B-A58F-116A5ACD966A}" type="sibTrans" cxnId="{CBE8656A-A63B-41CB-84F0-33AFAB3A1DB3}">
      <dgm:prSet/>
      <dgm:spPr/>
      <dgm:t>
        <a:bodyPr/>
        <a:lstStyle/>
        <a:p>
          <a:endParaRPr lang="en-AU"/>
        </a:p>
      </dgm:t>
    </dgm:pt>
    <dgm:pt modelId="{E5573F03-A206-49C7-B8EC-0DBC0C7F0482}">
      <dgm:prSet phldrT="[Text]"/>
      <dgm:spPr/>
      <dgm:t>
        <a:bodyPr/>
        <a:lstStyle/>
        <a:p>
          <a:r>
            <a:rPr lang="en-AU" dirty="0"/>
            <a:t>Truck 1</a:t>
          </a:r>
        </a:p>
      </dgm:t>
    </dgm:pt>
    <dgm:pt modelId="{6E742C3C-F879-4700-887D-D2AB44044FA3}" type="parTrans" cxnId="{D9515B90-6011-4301-BA1F-294C72A86A62}">
      <dgm:prSet/>
      <dgm:spPr/>
      <dgm:t>
        <a:bodyPr/>
        <a:lstStyle/>
        <a:p>
          <a:endParaRPr lang="en-AU"/>
        </a:p>
      </dgm:t>
    </dgm:pt>
    <dgm:pt modelId="{C64A089C-9F09-484A-ADBA-3EF02786EA08}" type="sibTrans" cxnId="{D9515B90-6011-4301-BA1F-294C72A86A62}">
      <dgm:prSet/>
      <dgm:spPr/>
      <dgm:t>
        <a:bodyPr/>
        <a:lstStyle/>
        <a:p>
          <a:endParaRPr lang="en-AU"/>
        </a:p>
      </dgm:t>
    </dgm:pt>
    <dgm:pt modelId="{02291183-EAC3-41CF-A2F9-E2ACCF1581A1}">
      <dgm:prSet phldrT="[Text]"/>
      <dgm:spPr/>
      <dgm:t>
        <a:bodyPr/>
        <a:lstStyle/>
        <a:p>
          <a:r>
            <a:rPr lang="en-AU"/>
            <a:t>Truck 2</a:t>
          </a:r>
          <a:endParaRPr lang="en-AU" dirty="0"/>
        </a:p>
      </dgm:t>
    </dgm:pt>
    <dgm:pt modelId="{82246A56-EB36-41D9-B42A-48E86D03D05C}" type="parTrans" cxnId="{DB31B019-CF81-45A2-9E3C-4A297F9FA75F}">
      <dgm:prSet/>
      <dgm:spPr/>
      <dgm:t>
        <a:bodyPr/>
        <a:lstStyle/>
        <a:p>
          <a:endParaRPr lang="en-AU"/>
        </a:p>
      </dgm:t>
    </dgm:pt>
    <dgm:pt modelId="{6FFE6810-D900-4643-8DF6-5FFF5712D8B1}" type="sibTrans" cxnId="{DB31B019-CF81-45A2-9E3C-4A297F9FA75F}">
      <dgm:prSet/>
      <dgm:spPr/>
      <dgm:t>
        <a:bodyPr/>
        <a:lstStyle/>
        <a:p>
          <a:endParaRPr lang="en-AU"/>
        </a:p>
      </dgm:t>
    </dgm:pt>
    <dgm:pt modelId="{F6A210C6-8C98-47B2-8654-BAE5F86D20D4}">
      <dgm:prSet phldrT="[Text]"/>
      <dgm:spPr/>
      <dgm:t>
        <a:bodyPr/>
        <a:lstStyle/>
        <a:p>
          <a:r>
            <a:rPr lang="en-AU" dirty="0"/>
            <a:t>Truck 3</a:t>
          </a:r>
        </a:p>
      </dgm:t>
    </dgm:pt>
    <dgm:pt modelId="{0867623D-8B95-4C46-807E-92AC1E437C1D}" type="parTrans" cxnId="{BE6A3AC6-ED3F-4B0B-93A3-D031152D06E4}">
      <dgm:prSet/>
      <dgm:spPr/>
      <dgm:t>
        <a:bodyPr/>
        <a:lstStyle/>
        <a:p>
          <a:endParaRPr lang="en-AU"/>
        </a:p>
      </dgm:t>
    </dgm:pt>
    <dgm:pt modelId="{B58A5C16-049E-461E-A1BE-ECA4397F40CF}" type="sibTrans" cxnId="{BE6A3AC6-ED3F-4B0B-93A3-D031152D06E4}">
      <dgm:prSet/>
      <dgm:spPr/>
      <dgm:t>
        <a:bodyPr/>
        <a:lstStyle/>
        <a:p>
          <a:endParaRPr lang="en-AU"/>
        </a:p>
      </dgm:t>
    </dgm:pt>
    <dgm:pt modelId="{5A730B36-4C1C-4B63-809B-F2917AD265C0}" type="pres">
      <dgm:prSet presAssocID="{8F2B8E20-F612-4B75-B30F-1CC0E60FD554}" presName="cycle" presStyleCnt="0">
        <dgm:presLayoutVars>
          <dgm:chMax val="1"/>
          <dgm:dir/>
          <dgm:animLvl val="ctr"/>
          <dgm:resizeHandles val="exact"/>
        </dgm:presLayoutVars>
      </dgm:prSet>
      <dgm:spPr/>
    </dgm:pt>
    <dgm:pt modelId="{035BEA3A-6EF7-4B1F-B177-444E3FF28B38}" type="pres">
      <dgm:prSet presAssocID="{E801EF25-D4B7-46EA-99A9-0EB509DAB68C}" presName="centerShape" presStyleLbl="node0" presStyleIdx="0" presStyleCnt="1"/>
      <dgm:spPr/>
    </dgm:pt>
    <dgm:pt modelId="{419D42E1-AC6A-4648-ACF5-AA8CE8DD4280}" type="pres">
      <dgm:prSet presAssocID="{6E742C3C-F879-4700-887D-D2AB44044FA3}" presName="Name9" presStyleLbl="parChTrans1D2" presStyleIdx="0" presStyleCnt="3"/>
      <dgm:spPr/>
    </dgm:pt>
    <dgm:pt modelId="{B22516BB-02A2-4564-A539-EA8563B39F53}" type="pres">
      <dgm:prSet presAssocID="{6E742C3C-F879-4700-887D-D2AB44044FA3}" presName="connTx" presStyleLbl="parChTrans1D2" presStyleIdx="0" presStyleCnt="3"/>
      <dgm:spPr/>
    </dgm:pt>
    <dgm:pt modelId="{B1563381-62DA-4012-AC6E-6255D26E8A2A}" type="pres">
      <dgm:prSet presAssocID="{E5573F03-A206-49C7-B8EC-0DBC0C7F0482}" presName="node" presStyleLbl="node1" presStyleIdx="0" presStyleCnt="3" custRadScaleRad="133157" custRadScaleInc="-2454">
        <dgm:presLayoutVars>
          <dgm:bulletEnabled val="1"/>
        </dgm:presLayoutVars>
      </dgm:prSet>
      <dgm:spPr/>
    </dgm:pt>
    <dgm:pt modelId="{EB5183D2-6825-4ED4-9351-C63511D09B75}" type="pres">
      <dgm:prSet presAssocID="{82246A56-EB36-41D9-B42A-48E86D03D05C}" presName="Name9" presStyleLbl="parChTrans1D2" presStyleIdx="1" presStyleCnt="3"/>
      <dgm:spPr/>
    </dgm:pt>
    <dgm:pt modelId="{093611F1-CAAC-4FB8-B35D-A57C7F39F85E}" type="pres">
      <dgm:prSet presAssocID="{82246A56-EB36-41D9-B42A-48E86D03D05C}" presName="connTx" presStyleLbl="parChTrans1D2" presStyleIdx="1" presStyleCnt="3"/>
      <dgm:spPr/>
    </dgm:pt>
    <dgm:pt modelId="{0BABCBC6-FC54-453F-9D3D-9B4FC5A52B81}" type="pres">
      <dgm:prSet presAssocID="{02291183-EAC3-41CF-A2F9-E2ACCF1581A1}" presName="node" presStyleLbl="node1" presStyleIdx="1" presStyleCnt="3" custRadScaleRad="163960" custRadScaleInc="-43120">
        <dgm:presLayoutVars>
          <dgm:bulletEnabled val="1"/>
        </dgm:presLayoutVars>
      </dgm:prSet>
      <dgm:spPr/>
    </dgm:pt>
    <dgm:pt modelId="{9F72BF70-02E6-4ABA-A497-46BFEEDDE3AC}" type="pres">
      <dgm:prSet presAssocID="{0867623D-8B95-4C46-807E-92AC1E437C1D}" presName="Name9" presStyleLbl="parChTrans1D2" presStyleIdx="2" presStyleCnt="3"/>
      <dgm:spPr/>
    </dgm:pt>
    <dgm:pt modelId="{CA5468AD-BDC5-4C42-A75F-B3AAFA355150}" type="pres">
      <dgm:prSet presAssocID="{0867623D-8B95-4C46-807E-92AC1E437C1D}" presName="connTx" presStyleLbl="parChTrans1D2" presStyleIdx="2" presStyleCnt="3"/>
      <dgm:spPr/>
    </dgm:pt>
    <dgm:pt modelId="{4626E616-8F5D-451B-83BB-7B44B469E65F}" type="pres">
      <dgm:prSet presAssocID="{F6A210C6-8C98-47B2-8654-BAE5F86D20D4}" presName="node" presStyleLbl="node1" presStyleIdx="2" presStyleCnt="3" custRadScaleRad="115452" custRadScaleInc="-21995">
        <dgm:presLayoutVars>
          <dgm:bulletEnabled val="1"/>
        </dgm:presLayoutVars>
      </dgm:prSet>
      <dgm:spPr/>
    </dgm:pt>
  </dgm:ptLst>
  <dgm:cxnLst>
    <dgm:cxn modelId="{F3FA2B12-454A-4C7E-A21D-9C83730D13B0}" type="presOf" srcId="{6E742C3C-F879-4700-887D-D2AB44044FA3}" destId="{419D42E1-AC6A-4648-ACF5-AA8CE8DD4280}" srcOrd="0" destOrd="0" presId="urn:microsoft.com/office/officeart/2005/8/layout/radial1"/>
    <dgm:cxn modelId="{FB019712-D771-42F5-95CC-C45D45357461}" type="presOf" srcId="{6E742C3C-F879-4700-887D-D2AB44044FA3}" destId="{B22516BB-02A2-4564-A539-EA8563B39F53}" srcOrd="1" destOrd="0" presId="urn:microsoft.com/office/officeart/2005/8/layout/radial1"/>
    <dgm:cxn modelId="{DB31B019-CF81-45A2-9E3C-4A297F9FA75F}" srcId="{E801EF25-D4B7-46EA-99A9-0EB509DAB68C}" destId="{02291183-EAC3-41CF-A2F9-E2ACCF1581A1}" srcOrd="1" destOrd="0" parTransId="{82246A56-EB36-41D9-B42A-48E86D03D05C}" sibTransId="{6FFE6810-D900-4643-8DF6-5FFF5712D8B1}"/>
    <dgm:cxn modelId="{3A49871F-7E88-4FB6-9770-0CFD19430641}" type="presOf" srcId="{0867623D-8B95-4C46-807E-92AC1E437C1D}" destId="{CA5468AD-BDC5-4C42-A75F-B3AAFA355150}" srcOrd="1" destOrd="0" presId="urn:microsoft.com/office/officeart/2005/8/layout/radial1"/>
    <dgm:cxn modelId="{29DEEE2F-8474-42EE-A286-D63C159548AA}" type="presOf" srcId="{E5573F03-A206-49C7-B8EC-0DBC0C7F0482}" destId="{B1563381-62DA-4012-AC6E-6255D26E8A2A}" srcOrd="0" destOrd="0" presId="urn:microsoft.com/office/officeart/2005/8/layout/radial1"/>
    <dgm:cxn modelId="{CBE8656A-A63B-41CB-84F0-33AFAB3A1DB3}" srcId="{8F2B8E20-F612-4B75-B30F-1CC0E60FD554}" destId="{E801EF25-D4B7-46EA-99A9-0EB509DAB68C}" srcOrd="0" destOrd="0" parTransId="{F4CF03DF-6020-4BDB-A0AE-73E75579650E}" sibTransId="{C8C63BA4-72D1-471B-A58F-116A5ACD966A}"/>
    <dgm:cxn modelId="{91B8F971-18F9-4669-A489-E1DD48AD2234}" type="presOf" srcId="{02291183-EAC3-41CF-A2F9-E2ACCF1581A1}" destId="{0BABCBC6-FC54-453F-9D3D-9B4FC5A52B81}" srcOrd="0" destOrd="0" presId="urn:microsoft.com/office/officeart/2005/8/layout/radial1"/>
    <dgm:cxn modelId="{FFEE3D52-5A39-400E-B2DD-FB7392DDEC99}" type="presOf" srcId="{F6A210C6-8C98-47B2-8654-BAE5F86D20D4}" destId="{4626E616-8F5D-451B-83BB-7B44B469E65F}" srcOrd="0" destOrd="0" presId="urn:microsoft.com/office/officeart/2005/8/layout/radial1"/>
    <dgm:cxn modelId="{DCABDC8B-5FED-4814-AD7F-A0FC1F93DA6F}" type="presOf" srcId="{82246A56-EB36-41D9-B42A-48E86D03D05C}" destId="{093611F1-CAAC-4FB8-B35D-A57C7F39F85E}" srcOrd="1" destOrd="0" presId="urn:microsoft.com/office/officeart/2005/8/layout/radial1"/>
    <dgm:cxn modelId="{D9515B90-6011-4301-BA1F-294C72A86A62}" srcId="{E801EF25-D4B7-46EA-99A9-0EB509DAB68C}" destId="{E5573F03-A206-49C7-B8EC-0DBC0C7F0482}" srcOrd="0" destOrd="0" parTransId="{6E742C3C-F879-4700-887D-D2AB44044FA3}" sibTransId="{C64A089C-9F09-484A-ADBA-3EF02786EA08}"/>
    <dgm:cxn modelId="{6BBC87AD-84BF-4FBD-A156-8D49514E584A}" type="presOf" srcId="{82246A56-EB36-41D9-B42A-48E86D03D05C}" destId="{EB5183D2-6825-4ED4-9351-C63511D09B75}" srcOrd="0" destOrd="0" presId="urn:microsoft.com/office/officeart/2005/8/layout/radial1"/>
    <dgm:cxn modelId="{6AC303BA-1E92-41E3-A79B-084320136C38}" type="presOf" srcId="{E801EF25-D4B7-46EA-99A9-0EB509DAB68C}" destId="{035BEA3A-6EF7-4B1F-B177-444E3FF28B38}" srcOrd="0" destOrd="0" presId="urn:microsoft.com/office/officeart/2005/8/layout/radial1"/>
    <dgm:cxn modelId="{BE6A3AC6-ED3F-4B0B-93A3-D031152D06E4}" srcId="{E801EF25-D4B7-46EA-99A9-0EB509DAB68C}" destId="{F6A210C6-8C98-47B2-8654-BAE5F86D20D4}" srcOrd="2" destOrd="0" parTransId="{0867623D-8B95-4C46-807E-92AC1E437C1D}" sibTransId="{B58A5C16-049E-461E-A1BE-ECA4397F40CF}"/>
    <dgm:cxn modelId="{877270E6-34DA-46C8-81A5-1AF199566092}" type="presOf" srcId="{8F2B8E20-F612-4B75-B30F-1CC0E60FD554}" destId="{5A730B36-4C1C-4B63-809B-F2917AD265C0}" srcOrd="0" destOrd="0" presId="urn:microsoft.com/office/officeart/2005/8/layout/radial1"/>
    <dgm:cxn modelId="{60FF15F9-4CF5-487B-AE43-CAC4A1E235AF}" type="presOf" srcId="{0867623D-8B95-4C46-807E-92AC1E437C1D}" destId="{9F72BF70-02E6-4ABA-A497-46BFEEDDE3AC}" srcOrd="0" destOrd="0" presId="urn:microsoft.com/office/officeart/2005/8/layout/radial1"/>
    <dgm:cxn modelId="{68E464B1-560E-4F58-9A17-8249123328AE}" type="presParOf" srcId="{5A730B36-4C1C-4B63-809B-F2917AD265C0}" destId="{035BEA3A-6EF7-4B1F-B177-444E3FF28B38}" srcOrd="0" destOrd="0" presId="urn:microsoft.com/office/officeart/2005/8/layout/radial1"/>
    <dgm:cxn modelId="{E2540AC7-CD5E-43C1-8910-774705927AED}" type="presParOf" srcId="{5A730B36-4C1C-4B63-809B-F2917AD265C0}" destId="{419D42E1-AC6A-4648-ACF5-AA8CE8DD4280}" srcOrd="1" destOrd="0" presId="urn:microsoft.com/office/officeart/2005/8/layout/radial1"/>
    <dgm:cxn modelId="{7DCBF95D-26B7-44EB-B4D2-282A5E3489DE}" type="presParOf" srcId="{419D42E1-AC6A-4648-ACF5-AA8CE8DD4280}" destId="{B22516BB-02A2-4564-A539-EA8563B39F53}" srcOrd="0" destOrd="0" presId="urn:microsoft.com/office/officeart/2005/8/layout/radial1"/>
    <dgm:cxn modelId="{FCC810A0-ACE8-4C14-87DA-5A750A056A08}" type="presParOf" srcId="{5A730B36-4C1C-4B63-809B-F2917AD265C0}" destId="{B1563381-62DA-4012-AC6E-6255D26E8A2A}" srcOrd="2" destOrd="0" presId="urn:microsoft.com/office/officeart/2005/8/layout/radial1"/>
    <dgm:cxn modelId="{35BB7FC6-5E09-4220-A04C-AD456677D1FD}" type="presParOf" srcId="{5A730B36-4C1C-4B63-809B-F2917AD265C0}" destId="{EB5183D2-6825-4ED4-9351-C63511D09B75}" srcOrd="3" destOrd="0" presId="urn:microsoft.com/office/officeart/2005/8/layout/radial1"/>
    <dgm:cxn modelId="{97A27FF9-73A5-4161-A6BD-EA51EAE6C5BC}" type="presParOf" srcId="{EB5183D2-6825-4ED4-9351-C63511D09B75}" destId="{093611F1-CAAC-4FB8-B35D-A57C7F39F85E}" srcOrd="0" destOrd="0" presId="urn:microsoft.com/office/officeart/2005/8/layout/radial1"/>
    <dgm:cxn modelId="{4BE296B3-7293-4B7F-93FF-42744A1FC9D4}" type="presParOf" srcId="{5A730B36-4C1C-4B63-809B-F2917AD265C0}" destId="{0BABCBC6-FC54-453F-9D3D-9B4FC5A52B81}" srcOrd="4" destOrd="0" presId="urn:microsoft.com/office/officeart/2005/8/layout/radial1"/>
    <dgm:cxn modelId="{D76A18BD-4153-46A4-BE4E-60417F4609F4}" type="presParOf" srcId="{5A730B36-4C1C-4B63-809B-F2917AD265C0}" destId="{9F72BF70-02E6-4ABA-A497-46BFEEDDE3AC}" srcOrd="5" destOrd="0" presId="urn:microsoft.com/office/officeart/2005/8/layout/radial1"/>
    <dgm:cxn modelId="{59BC08FA-B120-4E04-B7D5-D0AB36E72663}" type="presParOf" srcId="{9F72BF70-02E6-4ABA-A497-46BFEEDDE3AC}" destId="{CA5468AD-BDC5-4C42-A75F-B3AAFA355150}" srcOrd="0" destOrd="0" presId="urn:microsoft.com/office/officeart/2005/8/layout/radial1"/>
    <dgm:cxn modelId="{47075886-8723-4A57-8CC9-BC33E2A176F8}" type="presParOf" srcId="{5A730B36-4C1C-4B63-809B-F2917AD265C0}" destId="{4626E616-8F5D-451B-83BB-7B44B469E65F}" srcOrd="6"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1D76D49-4118-4FB4-8BBA-B728DA3BC312}" type="doc">
      <dgm:prSet loTypeId="urn:microsoft.com/office/officeart/2005/8/layout/equation2" loCatId="relationship" qsTypeId="urn:microsoft.com/office/officeart/2005/8/quickstyle/simple1" qsCatId="simple" csTypeId="urn:microsoft.com/office/officeart/2005/8/colors/colorful1" csCatId="colorful" phldr="1"/>
      <dgm:spPr/>
    </dgm:pt>
    <dgm:pt modelId="{40A2398B-2FCF-41F3-8459-33C549D88F8E}">
      <dgm:prSet phldrT="[Text]"/>
      <dgm:spPr/>
      <dgm:t>
        <a:bodyPr/>
        <a:lstStyle/>
        <a:p>
          <a:r>
            <a:rPr lang="en-AU" dirty="0"/>
            <a:t>Neediest shovel</a:t>
          </a:r>
        </a:p>
      </dgm:t>
    </dgm:pt>
    <dgm:pt modelId="{6AAC2994-11FA-4F69-BF7F-B48376370303}" type="parTrans" cxnId="{216CE7B0-8A5C-4600-BA9C-7A0C2698284B}">
      <dgm:prSet/>
      <dgm:spPr/>
      <dgm:t>
        <a:bodyPr/>
        <a:lstStyle/>
        <a:p>
          <a:endParaRPr lang="en-AU"/>
        </a:p>
      </dgm:t>
    </dgm:pt>
    <dgm:pt modelId="{F1AF03F7-46C3-4FBC-984D-C734FE7D1333}" type="sibTrans" cxnId="{216CE7B0-8A5C-4600-BA9C-7A0C2698284B}">
      <dgm:prSet/>
      <dgm:spPr/>
      <dgm:t>
        <a:bodyPr/>
        <a:lstStyle/>
        <a:p>
          <a:endParaRPr lang="en-AU"/>
        </a:p>
      </dgm:t>
    </dgm:pt>
    <dgm:pt modelId="{D8210767-31FD-468D-9FC9-D5877CD13E43}">
      <dgm:prSet phldrT="[Text]"/>
      <dgm:spPr/>
      <dgm:t>
        <a:bodyPr/>
        <a:lstStyle/>
        <a:p>
          <a:r>
            <a:rPr lang="en-AU" dirty="0"/>
            <a:t>Lowest cost truck</a:t>
          </a:r>
        </a:p>
      </dgm:t>
    </dgm:pt>
    <dgm:pt modelId="{46D298AB-2239-4E25-B3DB-FE0D5BB74F73}" type="parTrans" cxnId="{189F9D56-DF2F-4FA1-B7ED-0B44C99D1216}">
      <dgm:prSet/>
      <dgm:spPr/>
      <dgm:t>
        <a:bodyPr/>
        <a:lstStyle/>
        <a:p>
          <a:endParaRPr lang="en-AU"/>
        </a:p>
      </dgm:t>
    </dgm:pt>
    <dgm:pt modelId="{DDC879FD-81C7-4499-A3E3-2D97139BF4DA}" type="sibTrans" cxnId="{189F9D56-DF2F-4FA1-B7ED-0B44C99D1216}">
      <dgm:prSet/>
      <dgm:spPr/>
      <dgm:t>
        <a:bodyPr/>
        <a:lstStyle/>
        <a:p>
          <a:endParaRPr lang="en-AU"/>
        </a:p>
      </dgm:t>
    </dgm:pt>
    <dgm:pt modelId="{B18C1481-7038-44D0-AC0F-1D2699F92178}">
      <dgm:prSet phldrT="[Text]"/>
      <dgm:spPr/>
      <dgm:t>
        <a:bodyPr/>
        <a:lstStyle/>
        <a:p>
          <a:r>
            <a:rPr lang="en-AU" dirty="0"/>
            <a:t>Truck assignment</a:t>
          </a:r>
        </a:p>
      </dgm:t>
    </dgm:pt>
    <dgm:pt modelId="{960F713B-250F-4D3F-ABB9-1EC85A27212F}" type="parTrans" cxnId="{07655DEE-F043-4F44-B100-9D6D83B79188}">
      <dgm:prSet/>
      <dgm:spPr/>
      <dgm:t>
        <a:bodyPr/>
        <a:lstStyle/>
        <a:p>
          <a:endParaRPr lang="en-AU"/>
        </a:p>
      </dgm:t>
    </dgm:pt>
    <dgm:pt modelId="{4829B5E9-49B6-4882-90F4-1A108306851E}" type="sibTrans" cxnId="{07655DEE-F043-4F44-B100-9D6D83B79188}">
      <dgm:prSet/>
      <dgm:spPr/>
      <dgm:t>
        <a:bodyPr/>
        <a:lstStyle/>
        <a:p>
          <a:endParaRPr lang="en-AU"/>
        </a:p>
      </dgm:t>
    </dgm:pt>
    <dgm:pt modelId="{0D4F9C5A-CEB2-411C-BCDF-5881E9D9586C}" type="pres">
      <dgm:prSet presAssocID="{81D76D49-4118-4FB4-8BBA-B728DA3BC312}" presName="Name0" presStyleCnt="0">
        <dgm:presLayoutVars>
          <dgm:dir/>
          <dgm:resizeHandles val="exact"/>
        </dgm:presLayoutVars>
      </dgm:prSet>
      <dgm:spPr/>
    </dgm:pt>
    <dgm:pt modelId="{B8313F34-B585-4EA2-87C1-2F1ACA1B79DD}" type="pres">
      <dgm:prSet presAssocID="{81D76D49-4118-4FB4-8BBA-B728DA3BC312}" presName="vNodes" presStyleCnt="0"/>
      <dgm:spPr/>
    </dgm:pt>
    <dgm:pt modelId="{39500A4A-F52B-464B-94E4-9900D3CDCEB4}" type="pres">
      <dgm:prSet presAssocID="{40A2398B-2FCF-41F3-8459-33C549D88F8E}" presName="node" presStyleLbl="node1" presStyleIdx="0" presStyleCnt="3">
        <dgm:presLayoutVars>
          <dgm:bulletEnabled val="1"/>
        </dgm:presLayoutVars>
      </dgm:prSet>
      <dgm:spPr/>
    </dgm:pt>
    <dgm:pt modelId="{480C45EB-7755-46D6-94E5-B44D48680E83}" type="pres">
      <dgm:prSet presAssocID="{F1AF03F7-46C3-4FBC-984D-C734FE7D1333}" presName="spacerT" presStyleCnt="0"/>
      <dgm:spPr/>
    </dgm:pt>
    <dgm:pt modelId="{CFC4CF05-855A-421C-948A-3CB57ACB4EE2}" type="pres">
      <dgm:prSet presAssocID="{F1AF03F7-46C3-4FBC-984D-C734FE7D1333}" presName="sibTrans" presStyleLbl="sibTrans2D1" presStyleIdx="0" presStyleCnt="2"/>
      <dgm:spPr/>
    </dgm:pt>
    <dgm:pt modelId="{6890961E-51DB-441B-8F5E-5C85CEFB9419}" type="pres">
      <dgm:prSet presAssocID="{F1AF03F7-46C3-4FBC-984D-C734FE7D1333}" presName="spacerB" presStyleCnt="0"/>
      <dgm:spPr/>
    </dgm:pt>
    <dgm:pt modelId="{27033092-559E-4AA8-A28A-1CF870A805D6}" type="pres">
      <dgm:prSet presAssocID="{D8210767-31FD-468D-9FC9-D5877CD13E43}" presName="node" presStyleLbl="node1" presStyleIdx="1" presStyleCnt="3">
        <dgm:presLayoutVars>
          <dgm:bulletEnabled val="1"/>
        </dgm:presLayoutVars>
      </dgm:prSet>
      <dgm:spPr/>
    </dgm:pt>
    <dgm:pt modelId="{7AA2728B-B3ED-4F9B-8C3A-B1A1E45E6138}" type="pres">
      <dgm:prSet presAssocID="{81D76D49-4118-4FB4-8BBA-B728DA3BC312}" presName="sibTransLast" presStyleLbl="sibTrans2D1" presStyleIdx="1" presStyleCnt="2"/>
      <dgm:spPr/>
    </dgm:pt>
    <dgm:pt modelId="{FE08BAB8-BB35-4145-A8A2-C09674F98045}" type="pres">
      <dgm:prSet presAssocID="{81D76D49-4118-4FB4-8BBA-B728DA3BC312}" presName="connectorText" presStyleLbl="sibTrans2D1" presStyleIdx="1" presStyleCnt="2"/>
      <dgm:spPr/>
    </dgm:pt>
    <dgm:pt modelId="{5485EA18-D183-4A58-89DC-DDE1D002603A}" type="pres">
      <dgm:prSet presAssocID="{81D76D49-4118-4FB4-8BBA-B728DA3BC312}" presName="lastNode" presStyleLbl="node1" presStyleIdx="2" presStyleCnt="3">
        <dgm:presLayoutVars>
          <dgm:bulletEnabled val="1"/>
        </dgm:presLayoutVars>
      </dgm:prSet>
      <dgm:spPr/>
    </dgm:pt>
  </dgm:ptLst>
  <dgm:cxnLst>
    <dgm:cxn modelId="{7F1FCD09-1B0F-453F-BC0A-4B9036DF73FC}" type="presOf" srcId="{D8210767-31FD-468D-9FC9-D5877CD13E43}" destId="{27033092-559E-4AA8-A28A-1CF870A805D6}" srcOrd="0" destOrd="0" presId="urn:microsoft.com/office/officeart/2005/8/layout/equation2"/>
    <dgm:cxn modelId="{A3C05618-5BF8-4F1F-8EF8-5918BA0896E4}" type="presOf" srcId="{81D76D49-4118-4FB4-8BBA-B728DA3BC312}" destId="{0D4F9C5A-CEB2-411C-BCDF-5881E9D9586C}" srcOrd="0" destOrd="0" presId="urn:microsoft.com/office/officeart/2005/8/layout/equation2"/>
    <dgm:cxn modelId="{9BDF6B1F-9DB7-47B3-850F-288C4F635B32}" type="presOf" srcId="{40A2398B-2FCF-41F3-8459-33C549D88F8E}" destId="{39500A4A-F52B-464B-94E4-9900D3CDCEB4}" srcOrd="0" destOrd="0" presId="urn:microsoft.com/office/officeart/2005/8/layout/equation2"/>
    <dgm:cxn modelId="{189F9D56-DF2F-4FA1-B7ED-0B44C99D1216}" srcId="{81D76D49-4118-4FB4-8BBA-B728DA3BC312}" destId="{D8210767-31FD-468D-9FC9-D5877CD13E43}" srcOrd="1" destOrd="0" parTransId="{46D298AB-2239-4E25-B3DB-FE0D5BB74F73}" sibTransId="{DDC879FD-81C7-4499-A3E3-2D97139BF4DA}"/>
    <dgm:cxn modelId="{9DD5507D-464D-4892-9F30-37A8E0FD1494}" type="presOf" srcId="{DDC879FD-81C7-4499-A3E3-2D97139BF4DA}" destId="{FE08BAB8-BB35-4145-A8A2-C09674F98045}" srcOrd="1" destOrd="0" presId="urn:microsoft.com/office/officeart/2005/8/layout/equation2"/>
    <dgm:cxn modelId="{D3D76A98-FDBA-4892-97CA-28D38ED7260C}" type="presOf" srcId="{B18C1481-7038-44D0-AC0F-1D2699F92178}" destId="{5485EA18-D183-4A58-89DC-DDE1D002603A}" srcOrd="0" destOrd="0" presId="urn:microsoft.com/office/officeart/2005/8/layout/equation2"/>
    <dgm:cxn modelId="{216CE7B0-8A5C-4600-BA9C-7A0C2698284B}" srcId="{81D76D49-4118-4FB4-8BBA-B728DA3BC312}" destId="{40A2398B-2FCF-41F3-8459-33C549D88F8E}" srcOrd="0" destOrd="0" parTransId="{6AAC2994-11FA-4F69-BF7F-B48376370303}" sibTransId="{F1AF03F7-46C3-4FBC-984D-C734FE7D1333}"/>
    <dgm:cxn modelId="{95D058DE-8E93-48D4-9F95-99AF1686BC9F}" type="presOf" srcId="{DDC879FD-81C7-4499-A3E3-2D97139BF4DA}" destId="{7AA2728B-B3ED-4F9B-8C3A-B1A1E45E6138}" srcOrd="0" destOrd="0" presId="urn:microsoft.com/office/officeart/2005/8/layout/equation2"/>
    <dgm:cxn modelId="{0D63DDE4-3A88-4812-8EB1-800150C46363}" type="presOf" srcId="{F1AF03F7-46C3-4FBC-984D-C734FE7D1333}" destId="{CFC4CF05-855A-421C-948A-3CB57ACB4EE2}" srcOrd="0" destOrd="0" presId="urn:microsoft.com/office/officeart/2005/8/layout/equation2"/>
    <dgm:cxn modelId="{07655DEE-F043-4F44-B100-9D6D83B79188}" srcId="{81D76D49-4118-4FB4-8BBA-B728DA3BC312}" destId="{B18C1481-7038-44D0-AC0F-1D2699F92178}" srcOrd="2" destOrd="0" parTransId="{960F713B-250F-4D3F-ABB9-1EC85A27212F}" sibTransId="{4829B5E9-49B6-4882-90F4-1A108306851E}"/>
    <dgm:cxn modelId="{6CFEDA20-F483-4A77-85D1-E9201A3E4237}" type="presParOf" srcId="{0D4F9C5A-CEB2-411C-BCDF-5881E9D9586C}" destId="{B8313F34-B585-4EA2-87C1-2F1ACA1B79DD}" srcOrd="0" destOrd="0" presId="urn:microsoft.com/office/officeart/2005/8/layout/equation2"/>
    <dgm:cxn modelId="{BF2A1F01-403B-4B2C-BCD8-A57E0DB714E4}" type="presParOf" srcId="{B8313F34-B585-4EA2-87C1-2F1ACA1B79DD}" destId="{39500A4A-F52B-464B-94E4-9900D3CDCEB4}" srcOrd="0" destOrd="0" presId="urn:microsoft.com/office/officeart/2005/8/layout/equation2"/>
    <dgm:cxn modelId="{6F0479AA-A077-4D5D-9492-9866FB6AD407}" type="presParOf" srcId="{B8313F34-B585-4EA2-87C1-2F1ACA1B79DD}" destId="{480C45EB-7755-46D6-94E5-B44D48680E83}" srcOrd="1" destOrd="0" presId="urn:microsoft.com/office/officeart/2005/8/layout/equation2"/>
    <dgm:cxn modelId="{52F9D89C-B8DC-4490-B9C1-B7A7C644BE65}" type="presParOf" srcId="{B8313F34-B585-4EA2-87C1-2F1ACA1B79DD}" destId="{CFC4CF05-855A-421C-948A-3CB57ACB4EE2}" srcOrd="2" destOrd="0" presId="urn:microsoft.com/office/officeart/2005/8/layout/equation2"/>
    <dgm:cxn modelId="{CBCE0E10-AAAD-4DC6-90D8-07B86105BD97}" type="presParOf" srcId="{B8313F34-B585-4EA2-87C1-2F1ACA1B79DD}" destId="{6890961E-51DB-441B-8F5E-5C85CEFB9419}" srcOrd="3" destOrd="0" presId="urn:microsoft.com/office/officeart/2005/8/layout/equation2"/>
    <dgm:cxn modelId="{A79450F7-94ED-4C1C-BEC0-ED6EB0F6E667}" type="presParOf" srcId="{B8313F34-B585-4EA2-87C1-2F1ACA1B79DD}" destId="{27033092-559E-4AA8-A28A-1CF870A805D6}" srcOrd="4" destOrd="0" presId="urn:microsoft.com/office/officeart/2005/8/layout/equation2"/>
    <dgm:cxn modelId="{9AEE33E9-690E-4978-B1DD-61E244709D60}" type="presParOf" srcId="{0D4F9C5A-CEB2-411C-BCDF-5881E9D9586C}" destId="{7AA2728B-B3ED-4F9B-8C3A-B1A1E45E6138}" srcOrd="1" destOrd="0" presId="urn:microsoft.com/office/officeart/2005/8/layout/equation2"/>
    <dgm:cxn modelId="{74F5582B-FA9B-4A0D-9AF5-89A6A2994EFF}" type="presParOf" srcId="{7AA2728B-B3ED-4F9B-8C3A-B1A1E45E6138}" destId="{FE08BAB8-BB35-4145-A8A2-C09674F98045}" srcOrd="0" destOrd="0" presId="urn:microsoft.com/office/officeart/2005/8/layout/equation2"/>
    <dgm:cxn modelId="{6836468F-2A94-472F-8062-68525C7A4971}" type="presParOf" srcId="{0D4F9C5A-CEB2-411C-BCDF-5881E9D9586C}" destId="{5485EA18-D183-4A58-89DC-DDE1D002603A}"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58A8E4C-9A4B-4A24-B31C-29EDE13AF712}" type="doc">
      <dgm:prSet loTypeId="urn:microsoft.com/office/officeart/2005/8/layout/StepDownProcess" loCatId="process" qsTypeId="urn:microsoft.com/office/officeart/2005/8/quickstyle/simple1" qsCatId="simple" csTypeId="urn:microsoft.com/office/officeart/2005/8/colors/colorful1" csCatId="colorful" phldr="1"/>
      <dgm:spPr/>
      <dgm:t>
        <a:bodyPr/>
        <a:lstStyle/>
        <a:p>
          <a:endParaRPr lang="en-AU"/>
        </a:p>
      </dgm:t>
    </dgm:pt>
    <dgm:pt modelId="{1341430E-5515-4C74-94FE-CA44FD884D51}">
      <dgm:prSet phldrT="[Text]"/>
      <dgm:spPr/>
      <dgm:t>
        <a:bodyPr/>
        <a:lstStyle/>
        <a:p>
          <a:r>
            <a:rPr lang="en-AU"/>
            <a:t>shovels ahead of truck</a:t>
          </a:r>
        </a:p>
      </dgm:t>
    </dgm:pt>
    <dgm:pt modelId="{409D2916-0FCB-4087-8CB2-08EC7DBB1F5D}" type="parTrans" cxnId="{705962E1-038D-4A61-814C-BBBDC5440EE1}">
      <dgm:prSet/>
      <dgm:spPr/>
      <dgm:t>
        <a:bodyPr/>
        <a:lstStyle/>
        <a:p>
          <a:endParaRPr lang="en-AU"/>
        </a:p>
      </dgm:t>
    </dgm:pt>
    <dgm:pt modelId="{8F72ED05-98DA-4961-A380-0762091A9349}" type="sibTrans" cxnId="{705962E1-038D-4A61-814C-BBBDC5440EE1}">
      <dgm:prSet/>
      <dgm:spPr/>
      <dgm:t>
        <a:bodyPr/>
        <a:lstStyle/>
        <a:p>
          <a:endParaRPr lang="en-AU"/>
        </a:p>
      </dgm:t>
    </dgm:pt>
    <dgm:pt modelId="{F6DCCDB0-B7E5-44C3-A281-320C6737CD68}">
      <dgm:prSet phldrT="[Text]"/>
      <dgm:spPr/>
      <dgm:t>
        <a:bodyPr/>
        <a:lstStyle/>
        <a:p>
          <a:r>
            <a:rPr lang="en-AU"/>
            <a:t>without backtracking from reassignment point</a:t>
          </a:r>
        </a:p>
      </dgm:t>
    </dgm:pt>
    <dgm:pt modelId="{95D77FC8-D6D4-4810-A45F-A6B133739BC1}" type="parTrans" cxnId="{22B06AF8-32FC-4B01-B86F-158E431789F2}">
      <dgm:prSet/>
      <dgm:spPr/>
      <dgm:t>
        <a:bodyPr/>
        <a:lstStyle/>
        <a:p>
          <a:endParaRPr lang="en-AU"/>
        </a:p>
      </dgm:t>
    </dgm:pt>
    <dgm:pt modelId="{4CE46603-2C2D-446B-8A19-55D296121599}" type="sibTrans" cxnId="{22B06AF8-32FC-4B01-B86F-158E431789F2}">
      <dgm:prSet/>
      <dgm:spPr/>
      <dgm:t>
        <a:bodyPr/>
        <a:lstStyle/>
        <a:p>
          <a:endParaRPr lang="en-AU"/>
        </a:p>
      </dgm:t>
    </dgm:pt>
    <dgm:pt modelId="{AD693725-4293-4CAE-A510-257B0F680F14}">
      <dgm:prSet phldrT="[Text]"/>
      <dgm:spPr/>
      <dgm:t>
        <a:bodyPr/>
        <a:lstStyle/>
        <a:p>
          <a:r>
            <a:rPr lang="en-AU" dirty="0"/>
            <a:t>remove ineligible shovels</a:t>
          </a:r>
        </a:p>
      </dgm:t>
    </dgm:pt>
    <dgm:pt modelId="{84FD4354-2242-4201-B1E3-E0FE455AE862}" type="parTrans" cxnId="{792DAA38-3F09-438D-9E56-3F9F1298816A}">
      <dgm:prSet/>
      <dgm:spPr/>
      <dgm:t>
        <a:bodyPr/>
        <a:lstStyle/>
        <a:p>
          <a:endParaRPr lang="en-AU"/>
        </a:p>
      </dgm:t>
    </dgm:pt>
    <dgm:pt modelId="{6C1011EE-21B4-43BF-9F3F-C2A4B5A2D7E6}" type="sibTrans" cxnId="{792DAA38-3F09-438D-9E56-3F9F1298816A}">
      <dgm:prSet/>
      <dgm:spPr/>
      <dgm:t>
        <a:bodyPr/>
        <a:lstStyle/>
        <a:p>
          <a:endParaRPr lang="en-AU"/>
        </a:p>
      </dgm:t>
    </dgm:pt>
    <dgm:pt modelId="{FB35E554-AE05-4236-A0D7-81A08E05AA1F}">
      <dgm:prSet phldrT="[Text]"/>
      <dgm:spPr/>
      <dgm:t>
        <a:bodyPr/>
        <a:lstStyle/>
        <a:p>
          <a:r>
            <a:rPr lang="en-AU"/>
            <a:t>disabled</a:t>
          </a:r>
        </a:p>
      </dgm:t>
    </dgm:pt>
    <dgm:pt modelId="{8BEDBE33-97E1-4049-9457-C73046D6CD29}" type="parTrans" cxnId="{91F8F6AD-6F4D-4DD4-A17C-FBA066436426}">
      <dgm:prSet/>
      <dgm:spPr/>
      <dgm:t>
        <a:bodyPr/>
        <a:lstStyle/>
        <a:p>
          <a:endParaRPr lang="en-AU"/>
        </a:p>
      </dgm:t>
    </dgm:pt>
    <dgm:pt modelId="{8D608D53-C45B-48A3-8616-AC3E53DB17C1}" type="sibTrans" cxnId="{91F8F6AD-6F4D-4DD4-A17C-FBA066436426}">
      <dgm:prSet/>
      <dgm:spPr/>
      <dgm:t>
        <a:bodyPr/>
        <a:lstStyle/>
        <a:p>
          <a:endParaRPr lang="en-AU"/>
        </a:p>
      </dgm:t>
    </dgm:pt>
    <dgm:pt modelId="{B9E1A74A-F13C-4882-A259-D46A496320DD}">
      <dgm:prSet phldrT="[Text]"/>
      <dgm:spPr/>
      <dgm:t>
        <a:bodyPr/>
        <a:lstStyle/>
        <a:p>
          <a:r>
            <a:rPr lang="en-AU"/>
            <a:t>best cost</a:t>
          </a:r>
        </a:p>
      </dgm:t>
    </dgm:pt>
    <dgm:pt modelId="{9828ED0D-C348-4E4B-911D-703DB02731F9}" type="parTrans" cxnId="{4AD63EDD-F0FB-4AF1-9A2A-CCC09820B1DB}">
      <dgm:prSet/>
      <dgm:spPr/>
      <dgm:t>
        <a:bodyPr/>
        <a:lstStyle/>
        <a:p>
          <a:endParaRPr lang="en-AU"/>
        </a:p>
      </dgm:t>
    </dgm:pt>
    <dgm:pt modelId="{E5A57B05-D004-4B06-B879-3CB88705C359}" type="sibTrans" cxnId="{4AD63EDD-F0FB-4AF1-9A2A-CCC09820B1DB}">
      <dgm:prSet/>
      <dgm:spPr/>
      <dgm:t>
        <a:bodyPr/>
        <a:lstStyle/>
        <a:p>
          <a:endParaRPr lang="en-AU"/>
        </a:p>
      </dgm:t>
    </dgm:pt>
    <dgm:pt modelId="{D09AA8B9-5AA9-4F70-8714-D5DA65DCB5D8}">
      <dgm:prSet phldrT="[Text]" custT="1"/>
      <dgm:spPr/>
      <dgm:t>
        <a:bodyPr/>
        <a:lstStyle/>
        <a:p>
          <a:r>
            <a:rPr lang="en-AU" sz="900"/>
            <a:t>travel and idle costs</a:t>
          </a:r>
        </a:p>
      </dgm:t>
    </dgm:pt>
    <dgm:pt modelId="{B109DC9F-A5D6-474B-8987-3156E713251C}" type="parTrans" cxnId="{A2F8B53D-0ECD-43C3-9AF5-E15A72BD32ED}">
      <dgm:prSet/>
      <dgm:spPr/>
      <dgm:t>
        <a:bodyPr/>
        <a:lstStyle/>
        <a:p>
          <a:endParaRPr lang="en-AU"/>
        </a:p>
      </dgm:t>
    </dgm:pt>
    <dgm:pt modelId="{CC385B6D-A7EC-4E68-99D4-256315EF7412}" type="sibTrans" cxnId="{A2F8B53D-0ECD-43C3-9AF5-E15A72BD32ED}">
      <dgm:prSet/>
      <dgm:spPr/>
      <dgm:t>
        <a:bodyPr/>
        <a:lstStyle/>
        <a:p>
          <a:endParaRPr lang="en-AU"/>
        </a:p>
      </dgm:t>
    </dgm:pt>
    <dgm:pt modelId="{22085F44-037A-48A5-BB7A-077B55033071}">
      <dgm:prSet phldrT="[Text]"/>
      <dgm:spPr/>
      <dgm:t>
        <a:bodyPr/>
        <a:lstStyle/>
        <a:p>
          <a:r>
            <a:rPr lang="en-AU"/>
            <a:t>restricted</a:t>
          </a:r>
        </a:p>
      </dgm:t>
    </dgm:pt>
    <dgm:pt modelId="{E011485F-E78F-40DD-87B5-5BC4DC5D34B5}" type="parTrans" cxnId="{B0DFFE99-B69A-44DF-B970-BCD16229A7B4}">
      <dgm:prSet/>
      <dgm:spPr/>
      <dgm:t>
        <a:bodyPr/>
        <a:lstStyle/>
        <a:p>
          <a:endParaRPr lang="en-AU"/>
        </a:p>
      </dgm:t>
    </dgm:pt>
    <dgm:pt modelId="{D4F7D899-78B3-461F-8F48-9BCE96716AD0}" type="sibTrans" cxnId="{B0DFFE99-B69A-44DF-B970-BCD16229A7B4}">
      <dgm:prSet/>
      <dgm:spPr/>
      <dgm:t>
        <a:bodyPr/>
        <a:lstStyle/>
        <a:p>
          <a:endParaRPr lang="en-AU"/>
        </a:p>
      </dgm:t>
    </dgm:pt>
    <dgm:pt modelId="{6FCE3DE5-4125-4CC7-847D-598AF5AF31B2}">
      <dgm:prSet phldrT="[Text]"/>
      <dgm:spPr/>
      <dgm:t>
        <a:bodyPr/>
        <a:lstStyle/>
        <a:p>
          <a:r>
            <a:rPr lang="en-AU"/>
            <a:t>queue capacity</a:t>
          </a:r>
        </a:p>
      </dgm:t>
    </dgm:pt>
    <dgm:pt modelId="{BE24242F-42C2-4A05-BA6B-CC069E98CCE8}" type="parTrans" cxnId="{F51853FC-7B5D-4961-8BFF-C080E84E629C}">
      <dgm:prSet/>
      <dgm:spPr/>
      <dgm:t>
        <a:bodyPr/>
        <a:lstStyle/>
        <a:p>
          <a:endParaRPr lang="en-AU"/>
        </a:p>
      </dgm:t>
    </dgm:pt>
    <dgm:pt modelId="{8C44EDD4-A201-487F-9C0F-8C771EA55496}" type="sibTrans" cxnId="{F51853FC-7B5D-4961-8BFF-C080E84E629C}">
      <dgm:prSet/>
      <dgm:spPr/>
      <dgm:t>
        <a:bodyPr/>
        <a:lstStyle/>
        <a:p>
          <a:endParaRPr lang="en-AU"/>
        </a:p>
      </dgm:t>
    </dgm:pt>
    <dgm:pt modelId="{6C642A1E-7415-42F2-B1D9-A60449A31183}" type="pres">
      <dgm:prSet presAssocID="{158A8E4C-9A4B-4A24-B31C-29EDE13AF712}" presName="rootnode" presStyleCnt="0">
        <dgm:presLayoutVars>
          <dgm:chMax/>
          <dgm:chPref/>
          <dgm:dir/>
          <dgm:animLvl val="lvl"/>
        </dgm:presLayoutVars>
      </dgm:prSet>
      <dgm:spPr/>
    </dgm:pt>
    <dgm:pt modelId="{F9426434-C85D-4C4C-ADEA-284EADCA1072}" type="pres">
      <dgm:prSet presAssocID="{1341430E-5515-4C74-94FE-CA44FD884D51}" presName="composite" presStyleCnt="0"/>
      <dgm:spPr/>
    </dgm:pt>
    <dgm:pt modelId="{07A14CBB-5376-4FAF-990D-ADFBE42B2B67}" type="pres">
      <dgm:prSet presAssocID="{1341430E-5515-4C74-94FE-CA44FD884D51}" presName="bentUpArrow1" presStyleLbl="alignImgPlace1" presStyleIdx="0" presStyleCnt="2"/>
      <dgm:spPr/>
    </dgm:pt>
    <dgm:pt modelId="{D8EF26EE-51B5-4A3E-AF20-2CD40DA2587E}" type="pres">
      <dgm:prSet presAssocID="{1341430E-5515-4C74-94FE-CA44FD884D51}" presName="ParentText" presStyleLbl="node1" presStyleIdx="0" presStyleCnt="3">
        <dgm:presLayoutVars>
          <dgm:chMax val="1"/>
          <dgm:chPref val="1"/>
          <dgm:bulletEnabled val="1"/>
        </dgm:presLayoutVars>
      </dgm:prSet>
      <dgm:spPr/>
    </dgm:pt>
    <dgm:pt modelId="{6851FF3C-2355-44E7-8A44-EE9FDEC874FD}" type="pres">
      <dgm:prSet presAssocID="{1341430E-5515-4C74-94FE-CA44FD884D51}" presName="ChildText" presStyleLbl="revTx" presStyleIdx="0" presStyleCnt="3">
        <dgm:presLayoutVars>
          <dgm:chMax val="0"/>
          <dgm:chPref val="0"/>
          <dgm:bulletEnabled val="1"/>
        </dgm:presLayoutVars>
      </dgm:prSet>
      <dgm:spPr/>
    </dgm:pt>
    <dgm:pt modelId="{1794C248-7D9E-40FA-AFF9-94F8C0DB6BDA}" type="pres">
      <dgm:prSet presAssocID="{8F72ED05-98DA-4961-A380-0762091A9349}" presName="sibTrans" presStyleCnt="0"/>
      <dgm:spPr/>
    </dgm:pt>
    <dgm:pt modelId="{F489787E-EB19-490B-96A8-684264ADED22}" type="pres">
      <dgm:prSet presAssocID="{AD693725-4293-4CAE-A510-257B0F680F14}" presName="composite" presStyleCnt="0"/>
      <dgm:spPr/>
    </dgm:pt>
    <dgm:pt modelId="{6A4F4651-C594-4A46-A003-FBCD0C523579}" type="pres">
      <dgm:prSet presAssocID="{AD693725-4293-4CAE-A510-257B0F680F14}" presName="bentUpArrow1" presStyleLbl="alignImgPlace1" presStyleIdx="1" presStyleCnt="2"/>
      <dgm:spPr/>
    </dgm:pt>
    <dgm:pt modelId="{A9C6D69A-3CC1-4FFC-AD4C-1F3A034DD899}" type="pres">
      <dgm:prSet presAssocID="{AD693725-4293-4CAE-A510-257B0F680F14}" presName="ParentText" presStyleLbl="node1" presStyleIdx="1" presStyleCnt="3">
        <dgm:presLayoutVars>
          <dgm:chMax val="1"/>
          <dgm:chPref val="1"/>
          <dgm:bulletEnabled val="1"/>
        </dgm:presLayoutVars>
      </dgm:prSet>
      <dgm:spPr/>
    </dgm:pt>
    <dgm:pt modelId="{A449EDC0-6AF1-4946-B1AA-A455649B66C3}" type="pres">
      <dgm:prSet presAssocID="{AD693725-4293-4CAE-A510-257B0F680F14}" presName="ChildText" presStyleLbl="revTx" presStyleIdx="1" presStyleCnt="3">
        <dgm:presLayoutVars>
          <dgm:chMax val="0"/>
          <dgm:chPref val="0"/>
          <dgm:bulletEnabled val="1"/>
        </dgm:presLayoutVars>
      </dgm:prSet>
      <dgm:spPr/>
    </dgm:pt>
    <dgm:pt modelId="{A1A0E6A5-856F-49A8-8047-01B9CF132458}" type="pres">
      <dgm:prSet presAssocID="{6C1011EE-21B4-43BF-9F3F-C2A4B5A2D7E6}" presName="sibTrans" presStyleCnt="0"/>
      <dgm:spPr/>
    </dgm:pt>
    <dgm:pt modelId="{5BDE46F4-628A-4F70-931F-4D70192D3C3A}" type="pres">
      <dgm:prSet presAssocID="{B9E1A74A-F13C-4882-A259-D46A496320DD}" presName="composite" presStyleCnt="0"/>
      <dgm:spPr/>
    </dgm:pt>
    <dgm:pt modelId="{84E5C0C3-D3B1-4D68-8C48-80B91F94B37C}" type="pres">
      <dgm:prSet presAssocID="{B9E1A74A-F13C-4882-A259-D46A496320DD}" presName="ParentText" presStyleLbl="node1" presStyleIdx="2" presStyleCnt="3">
        <dgm:presLayoutVars>
          <dgm:chMax val="1"/>
          <dgm:chPref val="1"/>
          <dgm:bulletEnabled val="1"/>
        </dgm:presLayoutVars>
      </dgm:prSet>
      <dgm:spPr/>
    </dgm:pt>
    <dgm:pt modelId="{B6488070-6CD4-492A-84D1-A4F2283E010C}" type="pres">
      <dgm:prSet presAssocID="{B9E1A74A-F13C-4882-A259-D46A496320DD}" presName="FinalChildText" presStyleLbl="revTx" presStyleIdx="2" presStyleCnt="3">
        <dgm:presLayoutVars>
          <dgm:chMax val="0"/>
          <dgm:chPref val="0"/>
          <dgm:bulletEnabled val="1"/>
        </dgm:presLayoutVars>
      </dgm:prSet>
      <dgm:spPr/>
    </dgm:pt>
  </dgm:ptLst>
  <dgm:cxnLst>
    <dgm:cxn modelId="{D776BB19-59D6-480F-A8E6-DA238F9767A5}" type="presOf" srcId="{6FCE3DE5-4125-4CC7-847D-598AF5AF31B2}" destId="{A449EDC0-6AF1-4946-B1AA-A455649B66C3}" srcOrd="0" destOrd="2" presId="urn:microsoft.com/office/officeart/2005/8/layout/StepDownProcess"/>
    <dgm:cxn modelId="{1305D026-8933-47BE-9F12-541D69883563}" type="presOf" srcId="{F6DCCDB0-B7E5-44C3-A281-320C6737CD68}" destId="{6851FF3C-2355-44E7-8A44-EE9FDEC874FD}" srcOrd="0" destOrd="0" presId="urn:microsoft.com/office/officeart/2005/8/layout/StepDownProcess"/>
    <dgm:cxn modelId="{792DAA38-3F09-438D-9E56-3F9F1298816A}" srcId="{158A8E4C-9A4B-4A24-B31C-29EDE13AF712}" destId="{AD693725-4293-4CAE-A510-257B0F680F14}" srcOrd="1" destOrd="0" parTransId="{84FD4354-2242-4201-B1E3-E0FE455AE862}" sibTransId="{6C1011EE-21B4-43BF-9F3F-C2A4B5A2D7E6}"/>
    <dgm:cxn modelId="{A2F8B53D-0ECD-43C3-9AF5-E15A72BD32ED}" srcId="{B9E1A74A-F13C-4882-A259-D46A496320DD}" destId="{D09AA8B9-5AA9-4F70-8714-D5DA65DCB5D8}" srcOrd="0" destOrd="0" parTransId="{B109DC9F-A5D6-474B-8987-3156E713251C}" sibTransId="{CC385B6D-A7EC-4E68-99D4-256315EF7412}"/>
    <dgm:cxn modelId="{A880D95F-BA27-4863-A916-158291B19DF6}" type="presOf" srcId="{1341430E-5515-4C74-94FE-CA44FD884D51}" destId="{D8EF26EE-51B5-4A3E-AF20-2CD40DA2587E}" srcOrd="0" destOrd="0" presId="urn:microsoft.com/office/officeart/2005/8/layout/StepDownProcess"/>
    <dgm:cxn modelId="{C752C741-4C14-4424-BAB8-95683E7E9E46}" type="presOf" srcId="{22085F44-037A-48A5-BB7A-077B55033071}" destId="{A449EDC0-6AF1-4946-B1AA-A455649B66C3}" srcOrd="0" destOrd="1" presId="urn:microsoft.com/office/officeart/2005/8/layout/StepDownProcess"/>
    <dgm:cxn modelId="{5FCDE14B-E944-4B97-B70E-5A0F4AF82BF7}" type="presOf" srcId="{AD693725-4293-4CAE-A510-257B0F680F14}" destId="{A9C6D69A-3CC1-4FFC-AD4C-1F3A034DD899}" srcOrd="0" destOrd="0" presId="urn:microsoft.com/office/officeart/2005/8/layout/StepDownProcess"/>
    <dgm:cxn modelId="{B0DFFE99-B69A-44DF-B970-BCD16229A7B4}" srcId="{AD693725-4293-4CAE-A510-257B0F680F14}" destId="{22085F44-037A-48A5-BB7A-077B55033071}" srcOrd="1" destOrd="0" parTransId="{E011485F-E78F-40DD-87B5-5BC4DC5D34B5}" sibTransId="{D4F7D899-78B3-461F-8F48-9BCE96716AD0}"/>
    <dgm:cxn modelId="{91F8F6AD-6F4D-4DD4-A17C-FBA066436426}" srcId="{AD693725-4293-4CAE-A510-257B0F680F14}" destId="{FB35E554-AE05-4236-A0D7-81A08E05AA1F}" srcOrd="0" destOrd="0" parTransId="{8BEDBE33-97E1-4049-9457-C73046D6CD29}" sibTransId="{8D608D53-C45B-48A3-8616-AC3E53DB17C1}"/>
    <dgm:cxn modelId="{476B78AE-4AE5-4927-A1A7-D78AAB333568}" type="presOf" srcId="{D09AA8B9-5AA9-4F70-8714-D5DA65DCB5D8}" destId="{B6488070-6CD4-492A-84D1-A4F2283E010C}" srcOrd="0" destOrd="0" presId="urn:microsoft.com/office/officeart/2005/8/layout/StepDownProcess"/>
    <dgm:cxn modelId="{50350CB4-2E82-4B0C-9E94-855E6BFD6D86}" type="presOf" srcId="{B9E1A74A-F13C-4882-A259-D46A496320DD}" destId="{84E5C0C3-D3B1-4D68-8C48-80B91F94B37C}" srcOrd="0" destOrd="0" presId="urn:microsoft.com/office/officeart/2005/8/layout/StepDownProcess"/>
    <dgm:cxn modelId="{3626C3D2-F128-479E-B39F-C80B88928A75}" type="presOf" srcId="{FB35E554-AE05-4236-A0D7-81A08E05AA1F}" destId="{A449EDC0-6AF1-4946-B1AA-A455649B66C3}" srcOrd="0" destOrd="0" presId="urn:microsoft.com/office/officeart/2005/8/layout/StepDownProcess"/>
    <dgm:cxn modelId="{4AD63EDD-F0FB-4AF1-9A2A-CCC09820B1DB}" srcId="{158A8E4C-9A4B-4A24-B31C-29EDE13AF712}" destId="{B9E1A74A-F13C-4882-A259-D46A496320DD}" srcOrd="2" destOrd="0" parTransId="{9828ED0D-C348-4E4B-911D-703DB02731F9}" sibTransId="{E5A57B05-D004-4B06-B879-3CB88705C359}"/>
    <dgm:cxn modelId="{705962E1-038D-4A61-814C-BBBDC5440EE1}" srcId="{158A8E4C-9A4B-4A24-B31C-29EDE13AF712}" destId="{1341430E-5515-4C74-94FE-CA44FD884D51}" srcOrd="0" destOrd="0" parTransId="{409D2916-0FCB-4087-8CB2-08EC7DBB1F5D}" sibTransId="{8F72ED05-98DA-4961-A380-0762091A9349}"/>
    <dgm:cxn modelId="{9BF148F5-A851-450F-918B-4953D9A02C7C}" type="presOf" srcId="{158A8E4C-9A4B-4A24-B31C-29EDE13AF712}" destId="{6C642A1E-7415-42F2-B1D9-A60449A31183}" srcOrd="0" destOrd="0" presId="urn:microsoft.com/office/officeart/2005/8/layout/StepDownProcess"/>
    <dgm:cxn modelId="{22B06AF8-32FC-4B01-B86F-158E431789F2}" srcId="{1341430E-5515-4C74-94FE-CA44FD884D51}" destId="{F6DCCDB0-B7E5-44C3-A281-320C6737CD68}" srcOrd="0" destOrd="0" parTransId="{95D77FC8-D6D4-4810-A45F-A6B133739BC1}" sibTransId="{4CE46603-2C2D-446B-8A19-55D296121599}"/>
    <dgm:cxn modelId="{F51853FC-7B5D-4961-8BFF-C080E84E629C}" srcId="{AD693725-4293-4CAE-A510-257B0F680F14}" destId="{6FCE3DE5-4125-4CC7-847D-598AF5AF31B2}" srcOrd="2" destOrd="0" parTransId="{BE24242F-42C2-4A05-BA6B-CC069E98CCE8}" sibTransId="{8C44EDD4-A201-487F-9C0F-8C771EA55496}"/>
    <dgm:cxn modelId="{EA027F0E-4C04-44F9-AC0B-7838E492B0D0}" type="presParOf" srcId="{6C642A1E-7415-42F2-B1D9-A60449A31183}" destId="{F9426434-C85D-4C4C-ADEA-284EADCA1072}" srcOrd="0" destOrd="0" presId="urn:microsoft.com/office/officeart/2005/8/layout/StepDownProcess"/>
    <dgm:cxn modelId="{61E5F3B5-CDF4-45EF-BE89-81C0579B6F5A}" type="presParOf" srcId="{F9426434-C85D-4C4C-ADEA-284EADCA1072}" destId="{07A14CBB-5376-4FAF-990D-ADFBE42B2B67}" srcOrd="0" destOrd="0" presId="urn:microsoft.com/office/officeart/2005/8/layout/StepDownProcess"/>
    <dgm:cxn modelId="{EFA3FE6D-E0B4-4F85-B208-6A190713F546}" type="presParOf" srcId="{F9426434-C85D-4C4C-ADEA-284EADCA1072}" destId="{D8EF26EE-51B5-4A3E-AF20-2CD40DA2587E}" srcOrd="1" destOrd="0" presId="urn:microsoft.com/office/officeart/2005/8/layout/StepDownProcess"/>
    <dgm:cxn modelId="{A99546B8-7DB8-4C82-A8A5-687A79EAA459}" type="presParOf" srcId="{F9426434-C85D-4C4C-ADEA-284EADCA1072}" destId="{6851FF3C-2355-44E7-8A44-EE9FDEC874FD}" srcOrd="2" destOrd="0" presId="urn:microsoft.com/office/officeart/2005/8/layout/StepDownProcess"/>
    <dgm:cxn modelId="{E9DF34C1-5BBE-4498-AD8A-68A7AC64BEB6}" type="presParOf" srcId="{6C642A1E-7415-42F2-B1D9-A60449A31183}" destId="{1794C248-7D9E-40FA-AFF9-94F8C0DB6BDA}" srcOrd="1" destOrd="0" presId="urn:microsoft.com/office/officeart/2005/8/layout/StepDownProcess"/>
    <dgm:cxn modelId="{F48C9595-BFFF-4AC2-AF31-C8B11380C6AC}" type="presParOf" srcId="{6C642A1E-7415-42F2-B1D9-A60449A31183}" destId="{F489787E-EB19-490B-96A8-684264ADED22}" srcOrd="2" destOrd="0" presId="urn:microsoft.com/office/officeart/2005/8/layout/StepDownProcess"/>
    <dgm:cxn modelId="{0E45B26E-3222-4C75-9432-4038A6A99AF1}" type="presParOf" srcId="{F489787E-EB19-490B-96A8-684264ADED22}" destId="{6A4F4651-C594-4A46-A003-FBCD0C523579}" srcOrd="0" destOrd="0" presId="urn:microsoft.com/office/officeart/2005/8/layout/StepDownProcess"/>
    <dgm:cxn modelId="{1B0914EF-7F5F-4075-B1B9-A2AC6C46073E}" type="presParOf" srcId="{F489787E-EB19-490B-96A8-684264ADED22}" destId="{A9C6D69A-3CC1-4FFC-AD4C-1F3A034DD899}" srcOrd="1" destOrd="0" presId="urn:microsoft.com/office/officeart/2005/8/layout/StepDownProcess"/>
    <dgm:cxn modelId="{F7997C92-C9FA-480B-B1C4-48AC16C7936B}" type="presParOf" srcId="{F489787E-EB19-490B-96A8-684264ADED22}" destId="{A449EDC0-6AF1-4946-B1AA-A455649B66C3}" srcOrd="2" destOrd="0" presId="urn:microsoft.com/office/officeart/2005/8/layout/StepDownProcess"/>
    <dgm:cxn modelId="{FD4D7452-FFB7-43CD-8982-99D74D22AED2}" type="presParOf" srcId="{6C642A1E-7415-42F2-B1D9-A60449A31183}" destId="{A1A0E6A5-856F-49A8-8047-01B9CF132458}" srcOrd="3" destOrd="0" presId="urn:microsoft.com/office/officeart/2005/8/layout/StepDownProcess"/>
    <dgm:cxn modelId="{46307FFB-E72D-4A34-BB4F-7E9A9F88630D}" type="presParOf" srcId="{6C642A1E-7415-42F2-B1D9-A60449A31183}" destId="{5BDE46F4-628A-4F70-931F-4D70192D3C3A}" srcOrd="4" destOrd="0" presId="urn:microsoft.com/office/officeart/2005/8/layout/StepDownProcess"/>
    <dgm:cxn modelId="{26CDF79B-0227-4C77-8F5A-6E54D2AE7E00}" type="presParOf" srcId="{5BDE46F4-628A-4F70-931F-4D70192D3C3A}" destId="{84E5C0C3-D3B1-4D68-8C48-80B91F94B37C}" srcOrd="0" destOrd="0" presId="urn:microsoft.com/office/officeart/2005/8/layout/StepDownProcess"/>
    <dgm:cxn modelId="{76C51915-17C1-4F51-A348-E15DA9CA73F6}" type="presParOf" srcId="{5BDE46F4-628A-4F70-931F-4D70192D3C3A}" destId="{B6488070-6CD4-492A-84D1-A4F2283E010C}"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6A6D067-49E8-40EE-AACC-1D31B01EC5D8}"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AU"/>
        </a:p>
      </dgm:t>
    </dgm:pt>
    <dgm:pt modelId="{14AEADD9-1E04-4E1F-A74A-A3E6756BA23D}">
      <dgm:prSet phldrT="[Text]"/>
      <dgm:spPr/>
      <dgm:t>
        <a:bodyPr/>
        <a:lstStyle/>
        <a:p>
          <a:r>
            <a:rPr lang="en-AU"/>
            <a:t>Travel time</a:t>
          </a:r>
        </a:p>
      </dgm:t>
    </dgm:pt>
    <dgm:pt modelId="{25779893-EF21-41A7-9A86-1654D1F54336}" type="parTrans" cxnId="{C5F7AAA1-6125-4E08-AC6D-DFC34BCC9F09}">
      <dgm:prSet/>
      <dgm:spPr/>
      <dgm:t>
        <a:bodyPr/>
        <a:lstStyle/>
        <a:p>
          <a:endParaRPr lang="en-AU"/>
        </a:p>
      </dgm:t>
    </dgm:pt>
    <dgm:pt modelId="{BB6E7578-9FED-446E-B7C2-FDC0A55971FB}" type="sibTrans" cxnId="{C5F7AAA1-6125-4E08-AC6D-DFC34BCC9F09}">
      <dgm:prSet/>
      <dgm:spPr/>
      <dgm:t>
        <a:bodyPr/>
        <a:lstStyle/>
        <a:p>
          <a:endParaRPr lang="en-AU"/>
        </a:p>
      </dgm:t>
    </dgm:pt>
    <dgm:pt modelId="{6EEA25B3-8A4B-4AF1-A212-FA6525153313}">
      <dgm:prSet phldrT="[Text]"/>
      <dgm:spPr/>
      <dgm:t>
        <a:bodyPr/>
        <a:lstStyle/>
        <a:p>
          <a:r>
            <a:rPr lang="en-AU" dirty="0"/>
            <a:t>Travel cost (configuration)</a:t>
          </a:r>
        </a:p>
      </dgm:t>
    </dgm:pt>
    <dgm:pt modelId="{E39D7EF2-58D2-4315-9CBA-7DF91B2DF291}" type="parTrans" cxnId="{3AA9C94B-36D7-4809-BDB3-EA6018D787A0}">
      <dgm:prSet/>
      <dgm:spPr/>
      <dgm:t>
        <a:bodyPr/>
        <a:lstStyle/>
        <a:p>
          <a:endParaRPr lang="en-AU"/>
        </a:p>
      </dgm:t>
    </dgm:pt>
    <dgm:pt modelId="{0C143F40-2FAE-441D-AC65-46214BFE09FD}" type="sibTrans" cxnId="{3AA9C94B-36D7-4809-BDB3-EA6018D787A0}">
      <dgm:prSet/>
      <dgm:spPr/>
      <dgm:t>
        <a:bodyPr/>
        <a:lstStyle/>
        <a:p>
          <a:endParaRPr lang="en-AU"/>
        </a:p>
      </dgm:t>
    </dgm:pt>
    <dgm:pt modelId="{B0498933-9E03-4FC6-9F78-703FBD7949B9}">
      <dgm:prSet phldrT="[Text]"/>
      <dgm:spPr/>
      <dgm:t>
        <a:bodyPr/>
        <a:lstStyle/>
        <a:p>
          <a:r>
            <a:rPr lang="en-AU" dirty="0"/>
            <a:t>Queue time</a:t>
          </a:r>
        </a:p>
      </dgm:t>
    </dgm:pt>
    <dgm:pt modelId="{62D49FBE-0665-44A3-B761-3A096371D708}" type="parTrans" cxnId="{5160F7A5-46D4-46DE-998A-2203800F44AD}">
      <dgm:prSet/>
      <dgm:spPr/>
      <dgm:t>
        <a:bodyPr/>
        <a:lstStyle/>
        <a:p>
          <a:endParaRPr lang="en-AU"/>
        </a:p>
      </dgm:t>
    </dgm:pt>
    <dgm:pt modelId="{5C098B4B-D3D5-44A4-A66F-2D841EC2D241}" type="sibTrans" cxnId="{5160F7A5-46D4-46DE-998A-2203800F44AD}">
      <dgm:prSet/>
      <dgm:spPr/>
      <dgm:t>
        <a:bodyPr/>
        <a:lstStyle/>
        <a:p>
          <a:endParaRPr lang="en-AU"/>
        </a:p>
      </dgm:t>
    </dgm:pt>
    <dgm:pt modelId="{EB89AC32-2524-4D87-B684-0158850C6C70}">
      <dgm:prSet phldrT="[Text]"/>
      <dgm:spPr/>
      <dgm:t>
        <a:bodyPr/>
        <a:lstStyle/>
        <a:p>
          <a:r>
            <a:rPr lang="en-AU" dirty="0"/>
            <a:t>Idle cost (configuration)</a:t>
          </a:r>
        </a:p>
      </dgm:t>
    </dgm:pt>
    <dgm:pt modelId="{19655AB7-C8FB-43EF-8EA0-9B9ACD086789}" type="parTrans" cxnId="{3CFDEB79-49FA-4652-94C7-664618A48912}">
      <dgm:prSet/>
      <dgm:spPr/>
      <dgm:t>
        <a:bodyPr/>
        <a:lstStyle/>
        <a:p>
          <a:endParaRPr lang="en-AU"/>
        </a:p>
      </dgm:t>
    </dgm:pt>
    <dgm:pt modelId="{7AAC1E99-21AB-427F-85CE-C4371712E095}" type="sibTrans" cxnId="{3CFDEB79-49FA-4652-94C7-664618A48912}">
      <dgm:prSet/>
      <dgm:spPr/>
      <dgm:t>
        <a:bodyPr/>
        <a:lstStyle/>
        <a:p>
          <a:endParaRPr lang="en-AU"/>
        </a:p>
      </dgm:t>
    </dgm:pt>
    <dgm:pt modelId="{3CD0C158-29A7-4B2D-8C64-FB3305BED5A9}">
      <dgm:prSet phldrT="[Text]"/>
      <dgm:spPr/>
      <dgm:t>
        <a:bodyPr/>
        <a:lstStyle/>
        <a:p>
          <a:r>
            <a:rPr lang="en-AU" dirty="0"/>
            <a:t>Shovel Priority Factor</a:t>
          </a:r>
        </a:p>
      </dgm:t>
    </dgm:pt>
    <dgm:pt modelId="{6821B84B-81C5-4E5B-B9F2-E2203FEED7DC}" type="parTrans" cxnId="{441B944A-A6AC-4917-A9C5-67AFAEF6AE03}">
      <dgm:prSet/>
      <dgm:spPr/>
      <dgm:t>
        <a:bodyPr/>
        <a:lstStyle/>
        <a:p>
          <a:endParaRPr lang="en-AU"/>
        </a:p>
      </dgm:t>
    </dgm:pt>
    <dgm:pt modelId="{D7CE80A3-9F84-477E-AB44-345942C37A67}" type="sibTrans" cxnId="{441B944A-A6AC-4917-A9C5-67AFAEF6AE03}">
      <dgm:prSet/>
      <dgm:spPr/>
      <dgm:t>
        <a:bodyPr/>
        <a:lstStyle/>
        <a:p>
          <a:endParaRPr lang="en-AU"/>
        </a:p>
      </dgm:t>
    </dgm:pt>
    <dgm:pt modelId="{55EF7DC3-6CF1-4D82-A633-369B1F1219E1}">
      <dgm:prSet phldrT="[Text]"/>
      <dgm:spPr/>
      <dgm:t>
        <a:bodyPr/>
        <a:lstStyle/>
        <a:p>
          <a:r>
            <a:rPr lang="en-AU" dirty="0"/>
            <a:t>Priority x Desired Coverage</a:t>
          </a:r>
        </a:p>
      </dgm:t>
    </dgm:pt>
    <dgm:pt modelId="{E13D78F7-0C4F-4859-9086-20623FC151C8}" type="parTrans" cxnId="{F2406AC9-0202-4159-A211-AFBE31601AB4}">
      <dgm:prSet/>
      <dgm:spPr/>
      <dgm:t>
        <a:bodyPr/>
        <a:lstStyle/>
        <a:p>
          <a:endParaRPr lang="en-AU"/>
        </a:p>
      </dgm:t>
    </dgm:pt>
    <dgm:pt modelId="{62C04FC3-B48E-483E-A58E-1D3C9B7925CC}" type="sibTrans" cxnId="{F2406AC9-0202-4159-A211-AFBE31601AB4}">
      <dgm:prSet/>
      <dgm:spPr/>
      <dgm:t>
        <a:bodyPr/>
        <a:lstStyle/>
        <a:p>
          <a:endParaRPr lang="en-AU"/>
        </a:p>
      </dgm:t>
    </dgm:pt>
    <dgm:pt modelId="{C5F79C73-5041-4079-A5DD-5747DF19ABE9}">
      <dgm:prSet phldrT="[Text]"/>
      <dgm:spPr/>
      <dgm:t>
        <a:bodyPr/>
        <a:lstStyle/>
        <a:p>
          <a:r>
            <a:rPr lang="en-AU" dirty="0"/>
            <a:t>Reassign cost (configuration)</a:t>
          </a:r>
        </a:p>
      </dgm:t>
    </dgm:pt>
    <dgm:pt modelId="{2D972F9E-5BD6-4F2A-B576-C8BB293DF9FB}" type="parTrans" cxnId="{645D2934-D37D-4E45-85F6-65C51FA81941}">
      <dgm:prSet/>
      <dgm:spPr/>
      <dgm:t>
        <a:bodyPr/>
        <a:lstStyle/>
        <a:p>
          <a:endParaRPr lang="en-AU"/>
        </a:p>
      </dgm:t>
    </dgm:pt>
    <dgm:pt modelId="{D44A4685-65F4-4B21-8AA7-616E9620BE31}" type="sibTrans" cxnId="{645D2934-D37D-4E45-85F6-65C51FA81941}">
      <dgm:prSet/>
      <dgm:spPr/>
      <dgm:t>
        <a:bodyPr/>
        <a:lstStyle/>
        <a:p>
          <a:endParaRPr lang="en-AU"/>
        </a:p>
      </dgm:t>
    </dgm:pt>
    <dgm:pt modelId="{CDA6E3EA-A303-40DD-9883-9686331FCD1C}" type="pres">
      <dgm:prSet presAssocID="{86A6D067-49E8-40EE-AACC-1D31B01EC5D8}" presName="diagram" presStyleCnt="0">
        <dgm:presLayoutVars>
          <dgm:dir/>
          <dgm:resizeHandles val="exact"/>
        </dgm:presLayoutVars>
      </dgm:prSet>
      <dgm:spPr/>
    </dgm:pt>
    <dgm:pt modelId="{BAC57A34-9475-454B-81CA-51301427003E}" type="pres">
      <dgm:prSet presAssocID="{14AEADD9-1E04-4E1F-A74A-A3E6756BA23D}" presName="node" presStyleLbl="node1" presStyleIdx="0" presStyleCnt="6">
        <dgm:presLayoutVars>
          <dgm:bulletEnabled val="1"/>
        </dgm:presLayoutVars>
      </dgm:prSet>
      <dgm:spPr/>
    </dgm:pt>
    <dgm:pt modelId="{6D304E25-3893-44A7-AEA0-D902DB119C21}" type="pres">
      <dgm:prSet presAssocID="{BB6E7578-9FED-446E-B7C2-FDC0A55971FB}" presName="sibTrans" presStyleCnt="0"/>
      <dgm:spPr/>
    </dgm:pt>
    <dgm:pt modelId="{5F73FFD0-ADB5-46F5-8FD0-D8F4E5BCF144}" type="pres">
      <dgm:prSet presAssocID="{6EEA25B3-8A4B-4AF1-A212-FA6525153313}" presName="node" presStyleLbl="node1" presStyleIdx="1" presStyleCnt="6">
        <dgm:presLayoutVars>
          <dgm:bulletEnabled val="1"/>
        </dgm:presLayoutVars>
      </dgm:prSet>
      <dgm:spPr/>
    </dgm:pt>
    <dgm:pt modelId="{190A920B-9E15-45A8-880E-31C27466DC83}" type="pres">
      <dgm:prSet presAssocID="{0C143F40-2FAE-441D-AC65-46214BFE09FD}" presName="sibTrans" presStyleCnt="0"/>
      <dgm:spPr/>
    </dgm:pt>
    <dgm:pt modelId="{D3E5477C-CC17-4BFF-A30A-47CDE9E5BC8E}" type="pres">
      <dgm:prSet presAssocID="{B0498933-9E03-4FC6-9F78-703FBD7949B9}" presName="node" presStyleLbl="node1" presStyleIdx="2" presStyleCnt="6">
        <dgm:presLayoutVars>
          <dgm:bulletEnabled val="1"/>
        </dgm:presLayoutVars>
      </dgm:prSet>
      <dgm:spPr/>
    </dgm:pt>
    <dgm:pt modelId="{8742B9D5-1282-4AE9-8C58-278B9DCCF0E5}" type="pres">
      <dgm:prSet presAssocID="{5C098B4B-D3D5-44A4-A66F-2D841EC2D241}" presName="sibTrans" presStyleCnt="0"/>
      <dgm:spPr/>
    </dgm:pt>
    <dgm:pt modelId="{0AF737CA-6F82-42BA-A57C-0D537D8F04B4}" type="pres">
      <dgm:prSet presAssocID="{EB89AC32-2524-4D87-B684-0158850C6C70}" presName="node" presStyleLbl="node1" presStyleIdx="3" presStyleCnt="6">
        <dgm:presLayoutVars>
          <dgm:bulletEnabled val="1"/>
        </dgm:presLayoutVars>
      </dgm:prSet>
      <dgm:spPr/>
    </dgm:pt>
    <dgm:pt modelId="{10E01ADA-A15D-4241-B73B-AEE1B1ACF56E}" type="pres">
      <dgm:prSet presAssocID="{7AAC1E99-21AB-427F-85CE-C4371712E095}" presName="sibTrans" presStyleCnt="0"/>
      <dgm:spPr/>
    </dgm:pt>
    <dgm:pt modelId="{2521FBB7-80DA-4F1E-B2AF-41631E3D5D25}" type="pres">
      <dgm:prSet presAssocID="{C5F79C73-5041-4079-A5DD-5747DF19ABE9}" presName="node" presStyleLbl="node1" presStyleIdx="4" presStyleCnt="6">
        <dgm:presLayoutVars>
          <dgm:bulletEnabled val="1"/>
        </dgm:presLayoutVars>
      </dgm:prSet>
      <dgm:spPr/>
    </dgm:pt>
    <dgm:pt modelId="{33832549-37A4-400F-AAC1-401A35131E29}" type="pres">
      <dgm:prSet presAssocID="{D44A4685-65F4-4B21-8AA7-616E9620BE31}" presName="sibTrans" presStyleCnt="0"/>
      <dgm:spPr/>
    </dgm:pt>
    <dgm:pt modelId="{8B2786F3-E6FB-47E8-9A4F-8B6EF4A5E27E}" type="pres">
      <dgm:prSet presAssocID="{3CD0C158-29A7-4B2D-8C64-FB3305BED5A9}" presName="node" presStyleLbl="node1" presStyleIdx="5" presStyleCnt="6">
        <dgm:presLayoutVars>
          <dgm:bulletEnabled val="1"/>
        </dgm:presLayoutVars>
      </dgm:prSet>
      <dgm:spPr/>
    </dgm:pt>
  </dgm:ptLst>
  <dgm:cxnLst>
    <dgm:cxn modelId="{7F23DD02-4D02-4477-9627-7CEF37694372}" type="presOf" srcId="{B0498933-9E03-4FC6-9F78-703FBD7949B9}" destId="{D3E5477C-CC17-4BFF-A30A-47CDE9E5BC8E}" srcOrd="0" destOrd="0" presId="urn:microsoft.com/office/officeart/2005/8/layout/default"/>
    <dgm:cxn modelId="{AD14CA09-FEB3-4820-99F7-281236B9C434}" type="presOf" srcId="{55EF7DC3-6CF1-4D82-A633-369B1F1219E1}" destId="{8B2786F3-E6FB-47E8-9A4F-8B6EF4A5E27E}" srcOrd="0" destOrd="1" presId="urn:microsoft.com/office/officeart/2005/8/layout/default"/>
    <dgm:cxn modelId="{0835ED18-CA5B-4A00-8CCA-5B386D856D51}" type="presOf" srcId="{6EEA25B3-8A4B-4AF1-A212-FA6525153313}" destId="{5F73FFD0-ADB5-46F5-8FD0-D8F4E5BCF144}" srcOrd="0" destOrd="0" presId="urn:microsoft.com/office/officeart/2005/8/layout/default"/>
    <dgm:cxn modelId="{645D2934-D37D-4E45-85F6-65C51FA81941}" srcId="{86A6D067-49E8-40EE-AACC-1D31B01EC5D8}" destId="{C5F79C73-5041-4079-A5DD-5747DF19ABE9}" srcOrd="4" destOrd="0" parTransId="{2D972F9E-5BD6-4F2A-B576-C8BB293DF9FB}" sibTransId="{D44A4685-65F4-4B21-8AA7-616E9620BE31}"/>
    <dgm:cxn modelId="{EDA09334-5F70-4CD0-81A0-2330FEEDA8CF}" type="presOf" srcId="{86A6D067-49E8-40EE-AACC-1D31B01EC5D8}" destId="{CDA6E3EA-A303-40DD-9883-9686331FCD1C}" srcOrd="0" destOrd="0" presId="urn:microsoft.com/office/officeart/2005/8/layout/default"/>
    <dgm:cxn modelId="{441B944A-A6AC-4917-A9C5-67AFAEF6AE03}" srcId="{86A6D067-49E8-40EE-AACC-1D31B01EC5D8}" destId="{3CD0C158-29A7-4B2D-8C64-FB3305BED5A9}" srcOrd="5" destOrd="0" parTransId="{6821B84B-81C5-4E5B-B9F2-E2203FEED7DC}" sibTransId="{D7CE80A3-9F84-477E-AB44-345942C37A67}"/>
    <dgm:cxn modelId="{5544356B-53C7-4F8D-9CE1-23E6E3560A23}" type="presOf" srcId="{C5F79C73-5041-4079-A5DD-5747DF19ABE9}" destId="{2521FBB7-80DA-4F1E-B2AF-41631E3D5D25}" srcOrd="0" destOrd="0" presId="urn:microsoft.com/office/officeart/2005/8/layout/default"/>
    <dgm:cxn modelId="{3AA9C94B-36D7-4809-BDB3-EA6018D787A0}" srcId="{86A6D067-49E8-40EE-AACC-1D31B01EC5D8}" destId="{6EEA25B3-8A4B-4AF1-A212-FA6525153313}" srcOrd="1" destOrd="0" parTransId="{E39D7EF2-58D2-4315-9CBA-7DF91B2DF291}" sibTransId="{0C143F40-2FAE-441D-AC65-46214BFE09FD}"/>
    <dgm:cxn modelId="{8FC34858-AEAE-43A5-9881-DBD196D2602B}" type="presOf" srcId="{3CD0C158-29A7-4B2D-8C64-FB3305BED5A9}" destId="{8B2786F3-E6FB-47E8-9A4F-8B6EF4A5E27E}" srcOrd="0" destOrd="0" presId="urn:microsoft.com/office/officeart/2005/8/layout/default"/>
    <dgm:cxn modelId="{3CFDEB79-49FA-4652-94C7-664618A48912}" srcId="{86A6D067-49E8-40EE-AACC-1D31B01EC5D8}" destId="{EB89AC32-2524-4D87-B684-0158850C6C70}" srcOrd="3" destOrd="0" parTransId="{19655AB7-C8FB-43EF-8EA0-9B9ACD086789}" sibTransId="{7AAC1E99-21AB-427F-85CE-C4371712E095}"/>
    <dgm:cxn modelId="{82AA839D-8DEA-454D-B362-CED6E87BB178}" type="presOf" srcId="{EB89AC32-2524-4D87-B684-0158850C6C70}" destId="{0AF737CA-6F82-42BA-A57C-0D537D8F04B4}" srcOrd="0" destOrd="0" presId="urn:microsoft.com/office/officeart/2005/8/layout/default"/>
    <dgm:cxn modelId="{084C70A1-6C33-4AF5-B838-8396D594F717}" type="presOf" srcId="{14AEADD9-1E04-4E1F-A74A-A3E6756BA23D}" destId="{BAC57A34-9475-454B-81CA-51301427003E}" srcOrd="0" destOrd="0" presId="urn:microsoft.com/office/officeart/2005/8/layout/default"/>
    <dgm:cxn modelId="{C5F7AAA1-6125-4E08-AC6D-DFC34BCC9F09}" srcId="{86A6D067-49E8-40EE-AACC-1D31B01EC5D8}" destId="{14AEADD9-1E04-4E1F-A74A-A3E6756BA23D}" srcOrd="0" destOrd="0" parTransId="{25779893-EF21-41A7-9A86-1654D1F54336}" sibTransId="{BB6E7578-9FED-446E-B7C2-FDC0A55971FB}"/>
    <dgm:cxn modelId="{5160F7A5-46D4-46DE-998A-2203800F44AD}" srcId="{86A6D067-49E8-40EE-AACC-1D31B01EC5D8}" destId="{B0498933-9E03-4FC6-9F78-703FBD7949B9}" srcOrd="2" destOrd="0" parTransId="{62D49FBE-0665-44A3-B761-3A096371D708}" sibTransId="{5C098B4B-D3D5-44A4-A66F-2D841EC2D241}"/>
    <dgm:cxn modelId="{F2406AC9-0202-4159-A211-AFBE31601AB4}" srcId="{3CD0C158-29A7-4B2D-8C64-FB3305BED5A9}" destId="{55EF7DC3-6CF1-4D82-A633-369B1F1219E1}" srcOrd="0" destOrd="0" parTransId="{E13D78F7-0C4F-4859-9086-20623FC151C8}" sibTransId="{62C04FC3-B48E-483E-A58E-1D3C9B7925CC}"/>
    <dgm:cxn modelId="{7A55EA26-2DF5-42F0-9DE4-3A127F38FA4B}" type="presParOf" srcId="{CDA6E3EA-A303-40DD-9883-9686331FCD1C}" destId="{BAC57A34-9475-454B-81CA-51301427003E}" srcOrd="0" destOrd="0" presId="urn:microsoft.com/office/officeart/2005/8/layout/default"/>
    <dgm:cxn modelId="{0AFE8455-C61F-4941-B02D-14BB0DCEBB0C}" type="presParOf" srcId="{CDA6E3EA-A303-40DD-9883-9686331FCD1C}" destId="{6D304E25-3893-44A7-AEA0-D902DB119C21}" srcOrd="1" destOrd="0" presId="urn:microsoft.com/office/officeart/2005/8/layout/default"/>
    <dgm:cxn modelId="{A61CBB9E-4664-4FB8-8C3C-E8106CA5902E}" type="presParOf" srcId="{CDA6E3EA-A303-40DD-9883-9686331FCD1C}" destId="{5F73FFD0-ADB5-46F5-8FD0-D8F4E5BCF144}" srcOrd="2" destOrd="0" presId="urn:microsoft.com/office/officeart/2005/8/layout/default"/>
    <dgm:cxn modelId="{711C8A43-64CB-4958-9179-A674F3FEE64C}" type="presParOf" srcId="{CDA6E3EA-A303-40DD-9883-9686331FCD1C}" destId="{190A920B-9E15-45A8-880E-31C27466DC83}" srcOrd="3" destOrd="0" presId="urn:microsoft.com/office/officeart/2005/8/layout/default"/>
    <dgm:cxn modelId="{153D0FAA-635B-4FD9-BB5B-36F6647C59FA}" type="presParOf" srcId="{CDA6E3EA-A303-40DD-9883-9686331FCD1C}" destId="{D3E5477C-CC17-4BFF-A30A-47CDE9E5BC8E}" srcOrd="4" destOrd="0" presId="urn:microsoft.com/office/officeart/2005/8/layout/default"/>
    <dgm:cxn modelId="{02CD97A9-8F24-419C-9CE7-F9568F91FF29}" type="presParOf" srcId="{CDA6E3EA-A303-40DD-9883-9686331FCD1C}" destId="{8742B9D5-1282-4AE9-8C58-278B9DCCF0E5}" srcOrd="5" destOrd="0" presId="urn:microsoft.com/office/officeart/2005/8/layout/default"/>
    <dgm:cxn modelId="{85FC9C26-E6FC-49FB-A09C-CA9BF136CE8A}" type="presParOf" srcId="{CDA6E3EA-A303-40DD-9883-9686331FCD1C}" destId="{0AF737CA-6F82-42BA-A57C-0D537D8F04B4}" srcOrd="6" destOrd="0" presId="urn:microsoft.com/office/officeart/2005/8/layout/default"/>
    <dgm:cxn modelId="{7D8F8B2D-0C07-4A77-B39C-E82E6E364F2A}" type="presParOf" srcId="{CDA6E3EA-A303-40DD-9883-9686331FCD1C}" destId="{10E01ADA-A15D-4241-B73B-AEE1B1ACF56E}" srcOrd="7" destOrd="0" presId="urn:microsoft.com/office/officeart/2005/8/layout/default"/>
    <dgm:cxn modelId="{B952656A-E094-418A-909C-801A6A5BF70E}" type="presParOf" srcId="{CDA6E3EA-A303-40DD-9883-9686331FCD1C}" destId="{2521FBB7-80DA-4F1E-B2AF-41631E3D5D25}" srcOrd="8" destOrd="0" presId="urn:microsoft.com/office/officeart/2005/8/layout/default"/>
    <dgm:cxn modelId="{E571CD06-2C1D-4716-AB82-C85B0655BD16}" type="presParOf" srcId="{CDA6E3EA-A303-40DD-9883-9686331FCD1C}" destId="{33832549-37A4-400F-AAC1-401A35131E29}" srcOrd="9" destOrd="0" presId="urn:microsoft.com/office/officeart/2005/8/layout/default"/>
    <dgm:cxn modelId="{A43EE11D-D960-4DF8-9FC2-C5150FE391D0}" type="presParOf" srcId="{CDA6E3EA-A303-40DD-9883-9686331FCD1C}" destId="{8B2786F3-E6FB-47E8-9A4F-8B6EF4A5E27E}"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A601BF5-343D-4E65-8CE5-42CC66E3D0D5}"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AU"/>
        </a:p>
      </dgm:t>
    </dgm:pt>
    <dgm:pt modelId="{92DB7E24-D12E-40A7-9060-BA2536322B4C}">
      <dgm:prSet phldrT="[Text]"/>
      <dgm:spPr/>
      <dgm:t>
        <a:bodyPr/>
        <a:lstStyle/>
        <a:p>
          <a:r>
            <a:rPr lang="en-AU" dirty="0"/>
            <a:t>Cost A</a:t>
          </a:r>
        </a:p>
        <a:p>
          <a:r>
            <a:rPr lang="en-AU" dirty="0"/>
            <a:t>(Idle cost)</a:t>
          </a:r>
        </a:p>
      </dgm:t>
    </dgm:pt>
    <dgm:pt modelId="{65362E5C-6616-4E01-87C0-8D151CBD7C02}" type="parTrans" cxnId="{91769D08-4E58-4056-9362-8237E2941210}">
      <dgm:prSet/>
      <dgm:spPr/>
      <dgm:t>
        <a:bodyPr/>
        <a:lstStyle/>
        <a:p>
          <a:endParaRPr lang="en-AU"/>
        </a:p>
      </dgm:t>
    </dgm:pt>
    <dgm:pt modelId="{A25DB03B-2911-4904-930D-B7417D51F488}" type="sibTrans" cxnId="{91769D08-4E58-4056-9362-8237E2941210}">
      <dgm:prSet/>
      <dgm:spPr/>
      <dgm:t>
        <a:bodyPr/>
        <a:lstStyle/>
        <a:p>
          <a:endParaRPr lang="en-AU"/>
        </a:p>
      </dgm:t>
    </dgm:pt>
    <dgm:pt modelId="{00BBC494-ED69-4F4A-BFE4-7839138BC59F}">
      <dgm:prSet phldrT="[Text]"/>
      <dgm:spPr/>
      <dgm:t>
        <a:bodyPr/>
        <a:lstStyle/>
        <a:p>
          <a:r>
            <a:rPr lang="en-AU" dirty="0"/>
            <a:t>Truck ETAs and load times are used to predict the total idle (queue) time at the shovel if the assignment was made.</a:t>
          </a:r>
        </a:p>
        <a:p>
          <a:r>
            <a:rPr lang="en-AU" dirty="0"/>
            <a:t>Idle time is multiplied by the configured </a:t>
          </a:r>
          <a:r>
            <a:rPr lang="en-AU" dirty="0" err="1"/>
            <a:t>idlecost</a:t>
          </a:r>
          <a:r>
            <a:rPr lang="en-AU" dirty="0"/>
            <a:t> (default 1.0)</a:t>
          </a:r>
        </a:p>
      </dgm:t>
    </dgm:pt>
    <dgm:pt modelId="{7800D24C-9183-42B6-9E5C-7131059511A5}" type="parTrans" cxnId="{152F66EB-0103-4E5F-98F0-FC7443B39C97}">
      <dgm:prSet/>
      <dgm:spPr/>
      <dgm:t>
        <a:bodyPr/>
        <a:lstStyle/>
        <a:p>
          <a:endParaRPr lang="en-AU"/>
        </a:p>
      </dgm:t>
    </dgm:pt>
    <dgm:pt modelId="{9653579F-0D1C-493C-9F41-9A145DAF9754}" type="sibTrans" cxnId="{152F66EB-0103-4E5F-98F0-FC7443B39C97}">
      <dgm:prSet/>
      <dgm:spPr/>
      <dgm:t>
        <a:bodyPr/>
        <a:lstStyle/>
        <a:p>
          <a:endParaRPr lang="en-AU"/>
        </a:p>
      </dgm:t>
    </dgm:pt>
    <dgm:pt modelId="{0E92E3CC-D8A3-4E59-9269-847C132EF892}">
      <dgm:prSet phldrT="[Text]"/>
      <dgm:spPr/>
      <dgm:t>
        <a:bodyPr/>
        <a:lstStyle/>
        <a:p>
          <a:r>
            <a:rPr lang="en-AU" dirty="0"/>
            <a:t>Cost B</a:t>
          </a:r>
        </a:p>
        <a:p>
          <a:r>
            <a:rPr lang="en-AU" dirty="0"/>
            <a:t>(Reassign cost)</a:t>
          </a:r>
        </a:p>
      </dgm:t>
    </dgm:pt>
    <dgm:pt modelId="{AE39295D-64D8-4258-9B5F-B18CBE69BE30}" type="parTrans" cxnId="{01CA5B60-2340-4A16-9FFF-DC1F1F8C62C4}">
      <dgm:prSet/>
      <dgm:spPr/>
      <dgm:t>
        <a:bodyPr/>
        <a:lstStyle/>
        <a:p>
          <a:endParaRPr lang="en-AU"/>
        </a:p>
      </dgm:t>
    </dgm:pt>
    <dgm:pt modelId="{A5B1F029-5643-4796-9733-7FA05FA82B13}" type="sibTrans" cxnId="{01CA5B60-2340-4A16-9FFF-DC1F1F8C62C4}">
      <dgm:prSet/>
      <dgm:spPr/>
      <dgm:t>
        <a:bodyPr/>
        <a:lstStyle/>
        <a:p>
          <a:endParaRPr lang="en-AU"/>
        </a:p>
      </dgm:t>
    </dgm:pt>
    <dgm:pt modelId="{AE543F98-CDEB-465E-A003-AC0BD59B6809}">
      <dgm:prSet phldrT="[Text]"/>
      <dgm:spPr/>
      <dgm:t>
        <a:bodyPr/>
        <a:lstStyle/>
        <a:p>
          <a:r>
            <a:rPr lang="en-AU" dirty="0"/>
            <a:t>If the assignment being evaluated is to a shovel which is not the truck’s current assignment, reassignCost (default 180) is added.</a:t>
          </a:r>
        </a:p>
      </dgm:t>
    </dgm:pt>
    <dgm:pt modelId="{EFB6D964-3018-4A0B-8BFA-F9CBAF5D9F9E}" type="parTrans" cxnId="{3B1122F6-F408-40A3-AB59-861C9DF594AB}">
      <dgm:prSet/>
      <dgm:spPr/>
      <dgm:t>
        <a:bodyPr/>
        <a:lstStyle/>
        <a:p>
          <a:endParaRPr lang="en-AU"/>
        </a:p>
      </dgm:t>
    </dgm:pt>
    <dgm:pt modelId="{BAA67A65-763F-4F1C-B392-916FE2BCFBF4}" type="sibTrans" cxnId="{3B1122F6-F408-40A3-AB59-861C9DF594AB}">
      <dgm:prSet/>
      <dgm:spPr/>
      <dgm:t>
        <a:bodyPr/>
        <a:lstStyle/>
        <a:p>
          <a:endParaRPr lang="en-AU"/>
        </a:p>
      </dgm:t>
    </dgm:pt>
    <dgm:pt modelId="{E70D42EB-DF8C-408D-9836-28DB77E080C9}">
      <dgm:prSet phldrT="[Text]"/>
      <dgm:spPr/>
      <dgm:t>
        <a:bodyPr/>
        <a:lstStyle/>
        <a:p>
          <a:r>
            <a:rPr lang="en-AU" dirty="0"/>
            <a:t>Cost C</a:t>
          </a:r>
        </a:p>
        <a:p>
          <a:r>
            <a:rPr lang="en-AU" dirty="0"/>
            <a:t>(Shovel Priority Factor)</a:t>
          </a:r>
        </a:p>
      </dgm:t>
    </dgm:pt>
    <dgm:pt modelId="{4E3656D8-E946-469A-A6B6-62CB6A38C301}" type="parTrans" cxnId="{13F45C02-D267-4FBB-8BA4-999FCEC9C484}">
      <dgm:prSet/>
      <dgm:spPr/>
      <dgm:t>
        <a:bodyPr/>
        <a:lstStyle/>
        <a:p>
          <a:endParaRPr lang="en-AU"/>
        </a:p>
      </dgm:t>
    </dgm:pt>
    <dgm:pt modelId="{2A2F6258-93DE-4280-99F9-96DFB45A5FF0}" type="sibTrans" cxnId="{13F45C02-D267-4FBB-8BA4-999FCEC9C484}">
      <dgm:prSet/>
      <dgm:spPr/>
      <dgm:t>
        <a:bodyPr/>
        <a:lstStyle/>
        <a:p>
          <a:endParaRPr lang="en-AU"/>
        </a:p>
      </dgm:t>
    </dgm:pt>
    <dgm:pt modelId="{4BD37567-A1A3-4CE7-8C92-0917817FAAA7}">
      <dgm:prSet phldrT="[Text]"/>
      <dgm:spPr/>
      <dgm:t>
        <a:bodyPr/>
        <a:lstStyle/>
        <a:p>
          <a:r>
            <a:rPr lang="en-AU" dirty="0"/>
            <a:t>Shovel Priority Factor = Shovel Priority x Desired Coverage</a:t>
          </a:r>
        </a:p>
        <a:p>
          <a:r>
            <a:rPr lang="en-AU" dirty="0"/>
            <a:t>Cost A or Cost B is divided by SPF, such that higher priority or coverage shovels will have a lower cost C</a:t>
          </a:r>
        </a:p>
      </dgm:t>
    </dgm:pt>
    <dgm:pt modelId="{C91985FF-040B-4FEA-A7DC-345311CAA0D5}" type="parTrans" cxnId="{45B1B14B-2DD5-456D-B90D-C22D0A710C70}">
      <dgm:prSet/>
      <dgm:spPr/>
      <dgm:t>
        <a:bodyPr/>
        <a:lstStyle/>
        <a:p>
          <a:endParaRPr lang="en-AU"/>
        </a:p>
      </dgm:t>
    </dgm:pt>
    <dgm:pt modelId="{829ACD5F-C291-415A-8586-6A5DCA97376A}" type="sibTrans" cxnId="{45B1B14B-2DD5-456D-B90D-C22D0A710C70}">
      <dgm:prSet/>
      <dgm:spPr/>
      <dgm:t>
        <a:bodyPr/>
        <a:lstStyle/>
        <a:p>
          <a:endParaRPr lang="en-AU"/>
        </a:p>
      </dgm:t>
    </dgm:pt>
    <dgm:pt modelId="{D9BBA7E3-366F-45A0-8477-84F1DE2350E6}">
      <dgm:prSet phldrT="[Text]"/>
      <dgm:spPr/>
      <dgm:t>
        <a:bodyPr/>
        <a:lstStyle/>
        <a:p>
          <a:r>
            <a:rPr lang="en-AU" dirty="0"/>
            <a:t>Travel Cost</a:t>
          </a:r>
        </a:p>
      </dgm:t>
    </dgm:pt>
    <dgm:pt modelId="{24B300FC-3607-42AF-A7DD-F13790BA3911}" type="parTrans" cxnId="{2903EED1-E68E-4D93-A884-4F1A29973835}">
      <dgm:prSet/>
      <dgm:spPr/>
      <dgm:t>
        <a:bodyPr/>
        <a:lstStyle/>
        <a:p>
          <a:endParaRPr lang="en-AU"/>
        </a:p>
      </dgm:t>
    </dgm:pt>
    <dgm:pt modelId="{D8B10B61-F407-41B4-8DA8-DA83DAD0B043}" type="sibTrans" cxnId="{2903EED1-E68E-4D93-A884-4F1A29973835}">
      <dgm:prSet/>
      <dgm:spPr/>
      <dgm:t>
        <a:bodyPr/>
        <a:lstStyle/>
        <a:p>
          <a:endParaRPr lang="en-AU"/>
        </a:p>
      </dgm:t>
    </dgm:pt>
    <dgm:pt modelId="{558310CB-823B-4EAC-9E6A-0BF97A8A6534}">
      <dgm:prSet phldrT="[Text]"/>
      <dgm:spPr/>
      <dgm:t>
        <a:bodyPr/>
        <a:lstStyle/>
        <a:p>
          <a:r>
            <a:rPr lang="en-AU" dirty="0"/>
            <a:t>Truck travel time x </a:t>
          </a:r>
          <a:r>
            <a:rPr lang="en-AU" dirty="0" err="1"/>
            <a:t>travelcost</a:t>
          </a:r>
          <a:r>
            <a:rPr lang="en-AU" dirty="0"/>
            <a:t> (default 1.5)</a:t>
          </a:r>
        </a:p>
      </dgm:t>
    </dgm:pt>
    <dgm:pt modelId="{11FCBDE9-A9D3-49C1-82F9-49A0E6DF4A2D}" type="parTrans" cxnId="{40E655E7-CE61-4F38-8045-6BA5308D0D73}">
      <dgm:prSet/>
      <dgm:spPr/>
      <dgm:t>
        <a:bodyPr/>
        <a:lstStyle/>
        <a:p>
          <a:endParaRPr lang="en-AU"/>
        </a:p>
      </dgm:t>
    </dgm:pt>
    <dgm:pt modelId="{9F16B50E-9C22-4923-9476-CF7981A80268}" type="sibTrans" cxnId="{40E655E7-CE61-4F38-8045-6BA5308D0D73}">
      <dgm:prSet/>
      <dgm:spPr/>
      <dgm:t>
        <a:bodyPr/>
        <a:lstStyle/>
        <a:p>
          <a:endParaRPr lang="en-AU"/>
        </a:p>
      </dgm:t>
    </dgm:pt>
    <dgm:pt modelId="{4F35E6E4-02EE-4450-9858-BB36FDFFFF5B}">
      <dgm:prSet phldrT="[Text]"/>
      <dgm:spPr/>
      <dgm:t>
        <a:bodyPr/>
        <a:lstStyle/>
        <a:p>
          <a:r>
            <a:rPr lang="en-AU" dirty="0"/>
            <a:t>Total Cost</a:t>
          </a:r>
        </a:p>
      </dgm:t>
    </dgm:pt>
    <dgm:pt modelId="{BA383D23-1E28-4BCC-8EDE-3A3D6C27C242}" type="parTrans" cxnId="{9B45BC8C-2955-44ED-8652-DAB489BB0E59}">
      <dgm:prSet/>
      <dgm:spPr/>
      <dgm:t>
        <a:bodyPr/>
        <a:lstStyle/>
        <a:p>
          <a:endParaRPr lang="en-AU"/>
        </a:p>
      </dgm:t>
    </dgm:pt>
    <dgm:pt modelId="{48883DD1-A655-4DC3-B80C-47672B0C9430}" type="sibTrans" cxnId="{9B45BC8C-2955-44ED-8652-DAB489BB0E59}">
      <dgm:prSet/>
      <dgm:spPr/>
      <dgm:t>
        <a:bodyPr/>
        <a:lstStyle/>
        <a:p>
          <a:endParaRPr lang="en-AU"/>
        </a:p>
      </dgm:t>
    </dgm:pt>
    <dgm:pt modelId="{8D4058A8-8B5B-4761-A289-C18C0091F882}">
      <dgm:prSet phldrT="[Text]"/>
      <dgm:spPr/>
      <dgm:t>
        <a:bodyPr/>
        <a:lstStyle/>
        <a:p>
          <a:r>
            <a:rPr lang="en-AU" dirty="0"/>
            <a:t>Cost C + Travel cost</a:t>
          </a:r>
        </a:p>
      </dgm:t>
    </dgm:pt>
    <dgm:pt modelId="{4AA13B95-5E68-4979-AADE-FFBDBEFA1000}" type="parTrans" cxnId="{4C5DE12D-8DBC-4613-BEEE-0A3E56843969}">
      <dgm:prSet/>
      <dgm:spPr/>
      <dgm:t>
        <a:bodyPr/>
        <a:lstStyle/>
        <a:p>
          <a:endParaRPr lang="en-AU"/>
        </a:p>
      </dgm:t>
    </dgm:pt>
    <dgm:pt modelId="{C0BAE779-885C-4585-A13B-97C81F0E7FA2}" type="sibTrans" cxnId="{4C5DE12D-8DBC-4613-BEEE-0A3E56843969}">
      <dgm:prSet/>
      <dgm:spPr/>
      <dgm:t>
        <a:bodyPr/>
        <a:lstStyle/>
        <a:p>
          <a:endParaRPr lang="en-AU"/>
        </a:p>
      </dgm:t>
    </dgm:pt>
    <dgm:pt modelId="{B6F3466A-258A-4F58-A082-B44B5A8AA32D}" type="pres">
      <dgm:prSet presAssocID="{5A601BF5-343D-4E65-8CE5-42CC66E3D0D5}" presName="Name0" presStyleCnt="0">
        <dgm:presLayoutVars>
          <dgm:dir/>
          <dgm:resizeHandles val="exact"/>
        </dgm:presLayoutVars>
      </dgm:prSet>
      <dgm:spPr/>
    </dgm:pt>
    <dgm:pt modelId="{015B3A4A-2DC5-4EF8-B538-711AEE7E3433}" type="pres">
      <dgm:prSet presAssocID="{92DB7E24-D12E-40A7-9060-BA2536322B4C}" presName="node" presStyleLbl="node1" presStyleIdx="0" presStyleCnt="5">
        <dgm:presLayoutVars>
          <dgm:bulletEnabled val="1"/>
        </dgm:presLayoutVars>
      </dgm:prSet>
      <dgm:spPr/>
    </dgm:pt>
    <dgm:pt modelId="{2B035613-C9DB-400C-A815-1E53938B5522}" type="pres">
      <dgm:prSet presAssocID="{A25DB03B-2911-4904-930D-B7417D51F488}" presName="sibTrans" presStyleCnt="0"/>
      <dgm:spPr/>
    </dgm:pt>
    <dgm:pt modelId="{88167219-3990-4116-A9A0-6C215B6D46F3}" type="pres">
      <dgm:prSet presAssocID="{0E92E3CC-D8A3-4E59-9269-847C132EF892}" presName="node" presStyleLbl="node1" presStyleIdx="1" presStyleCnt="5">
        <dgm:presLayoutVars>
          <dgm:bulletEnabled val="1"/>
        </dgm:presLayoutVars>
      </dgm:prSet>
      <dgm:spPr/>
    </dgm:pt>
    <dgm:pt modelId="{89E767F2-0630-410B-9AB0-33E890B49EF2}" type="pres">
      <dgm:prSet presAssocID="{A5B1F029-5643-4796-9733-7FA05FA82B13}" presName="sibTrans" presStyleCnt="0"/>
      <dgm:spPr/>
    </dgm:pt>
    <dgm:pt modelId="{E62C7C7B-F0CD-4E4F-947F-1287CAB9E972}" type="pres">
      <dgm:prSet presAssocID="{E70D42EB-DF8C-408D-9836-28DB77E080C9}" presName="node" presStyleLbl="node1" presStyleIdx="2" presStyleCnt="5" custLinFactNeighborX="-8364">
        <dgm:presLayoutVars>
          <dgm:bulletEnabled val="1"/>
        </dgm:presLayoutVars>
      </dgm:prSet>
      <dgm:spPr/>
    </dgm:pt>
    <dgm:pt modelId="{B7B04481-CB1A-43BD-A302-558A3C6C53DD}" type="pres">
      <dgm:prSet presAssocID="{2A2F6258-93DE-4280-99F9-96DFB45A5FF0}" presName="sibTrans" presStyleCnt="0"/>
      <dgm:spPr/>
    </dgm:pt>
    <dgm:pt modelId="{5675F426-FC1A-48F9-98DC-24283AD9E9DA}" type="pres">
      <dgm:prSet presAssocID="{D9BBA7E3-366F-45A0-8477-84F1DE2350E6}" presName="node" presStyleLbl="node1" presStyleIdx="3" presStyleCnt="5">
        <dgm:presLayoutVars>
          <dgm:bulletEnabled val="1"/>
        </dgm:presLayoutVars>
      </dgm:prSet>
      <dgm:spPr/>
    </dgm:pt>
    <dgm:pt modelId="{8C49CF62-B05D-454A-B66E-640C35A78CFC}" type="pres">
      <dgm:prSet presAssocID="{D8B10B61-F407-41B4-8DA8-DA83DAD0B043}" presName="sibTrans" presStyleCnt="0"/>
      <dgm:spPr/>
    </dgm:pt>
    <dgm:pt modelId="{17C55812-A15A-44EC-9146-CF5CDDEF4063}" type="pres">
      <dgm:prSet presAssocID="{4F35E6E4-02EE-4450-9858-BB36FDFFFF5B}" presName="node" presStyleLbl="node1" presStyleIdx="4" presStyleCnt="5">
        <dgm:presLayoutVars>
          <dgm:bulletEnabled val="1"/>
        </dgm:presLayoutVars>
      </dgm:prSet>
      <dgm:spPr/>
    </dgm:pt>
  </dgm:ptLst>
  <dgm:cxnLst>
    <dgm:cxn modelId="{13F45C02-D267-4FBB-8BA4-999FCEC9C484}" srcId="{5A601BF5-343D-4E65-8CE5-42CC66E3D0D5}" destId="{E70D42EB-DF8C-408D-9836-28DB77E080C9}" srcOrd="2" destOrd="0" parTransId="{4E3656D8-E946-469A-A6B6-62CB6A38C301}" sibTransId="{2A2F6258-93DE-4280-99F9-96DFB45A5FF0}"/>
    <dgm:cxn modelId="{91769D08-4E58-4056-9362-8237E2941210}" srcId="{5A601BF5-343D-4E65-8CE5-42CC66E3D0D5}" destId="{92DB7E24-D12E-40A7-9060-BA2536322B4C}" srcOrd="0" destOrd="0" parTransId="{65362E5C-6616-4E01-87C0-8D151CBD7C02}" sibTransId="{A25DB03B-2911-4904-930D-B7417D51F488}"/>
    <dgm:cxn modelId="{4C5DE12D-8DBC-4613-BEEE-0A3E56843969}" srcId="{4F35E6E4-02EE-4450-9858-BB36FDFFFF5B}" destId="{8D4058A8-8B5B-4761-A289-C18C0091F882}" srcOrd="0" destOrd="0" parTransId="{4AA13B95-5E68-4979-AADE-FFBDBEFA1000}" sibTransId="{C0BAE779-885C-4585-A13B-97C81F0E7FA2}"/>
    <dgm:cxn modelId="{01CA5B60-2340-4A16-9FFF-DC1F1F8C62C4}" srcId="{5A601BF5-343D-4E65-8CE5-42CC66E3D0D5}" destId="{0E92E3CC-D8A3-4E59-9269-847C132EF892}" srcOrd="1" destOrd="0" parTransId="{AE39295D-64D8-4258-9B5F-B18CBE69BE30}" sibTransId="{A5B1F029-5643-4796-9733-7FA05FA82B13}"/>
    <dgm:cxn modelId="{0E027A42-1C0D-4319-B7C4-BC4274636FAE}" type="presOf" srcId="{E70D42EB-DF8C-408D-9836-28DB77E080C9}" destId="{E62C7C7B-F0CD-4E4F-947F-1287CAB9E972}" srcOrd="0" destOrd="0" presId="urn:microsoft.com/office/officeart/2005/8/layout/hList6"/>
    <dgm:cxn modelId="{3B241E47-C885-449E-BDD0-920FDFACCBC1}" type="presOf" srcId="{4BD37567-A1A3-4CE7-8C92-0917817FAAA7}" destId="{E62C7C7B-F0CD-4E4F-947F-1287CAB9E972}" srcOrd="0" destOrd="1" presId="urn:microsoft.com/office/officeart/2005/8/layout/hList6"/>
    <dgm:cxn modelId="{48339D68-4549-425D-BCC1-3416114CFB21}" type="presOf" srcId="{4F35E6E4-02EE-4450-9858-BB36FDFFFF5B}" destId="{17C55812-A15A-44EC-9146-CF5CDDEF4063}" srcOrd="0" destOrd="0" presId="urn:microsoft.com/office/officeart/2005/8/layout/hList6"/>
    <dgm:cxn modelId="{45B1B14B-2DD5-456D-B90D-C22D0A710C70}" srcId="{E70D42EB-DF8C-408D-9836-28DB77E080C9}" destId="{4BD37567-A1A3-4CE7-8C92-0917817FAAA7}" srcOrd="0" destOrd="0" parTransId="{C91985FF-040B-4FEA-A7DC-345311CAA0D5}" sibTransId="{829ACD5F-C291-415A-8586-6A5DCA97376A}"/>
    <dgm:cxn modelId="{49F57B51-2643-488C-95B6-54ED2503DA23}" type="presOf" srcId="{00BBC494-ED69-4F4A-BFE4-7839138BC59F}" destId="{015B3A4A-2DC5-4EF8-B538-711AEE7E3433}" srcOrd="0" destOrd="1" presId="urn:microsoft.com/office/officeart/2005/8/layout/hList6"/>
    <dgm:cxn modelId="{16C9967A-B5E7-47A1-8CE0-6355320DE6DE}" type="presOf" srcId="{8D4058A8-8B5B-4761-A289-C18C0091F882}" destId="{17C55812-A15A-44EC-9146-CF5CDDEF4063}" srcOrd="0" destOrd="1" presId="urn:microsoft.com/office/officeart/2005/8/layout/hList6"/>
    <dgm:cxn modelId="{B6784A7F-71E3-4A1D-9952-8F5DABEFD3D3}" type="presOf" srcId="{0E92E3CC-D8A3-4E59-9269-847C132EF892}" destId="{88167219-3990-4116-A9A0-6C215B6D46F3}" srcOrd="0" destOrd="0" presId="urn:microsoft.com/office/officeart/2005/8/layout/hList6"/>
    <dgm:cxn modelId="{C177C58B-9D21-4891-A886-CC6F460C6887}" type="presOf" srcId="{D9BBA7E3-366F-45A0-8477-84F1DE2350E6}" destId="{5675F426-FC1A-48F9-98DC-24283AD9E9DA}" srcOrd="0" destOrd="0" presId="urn:microsoft.com/office/officeart/2005/8/layout/hList6"/>
    <dgm:cxn modelId="{9B45BC8C-2955-44ED-8652-DAB489BB0E59}" srcId="{5A601BF5-343D-4E65-8CE5-42CC66E3D0D5}" destId="{4F35E6E4-02EE-4450-9858-BB36FDFFFF5B}" srcOrd="4" destOrd="0" parTransId="{BA383D23-1E28-4BCC-8EDE-3A3D6C27C242}" sibTransId="{48883DD1-A655-4DC3-B80C-47672B0C9430}"/>
    <dgm:cxn modelId="{00C9598D-120F-4791-9E23-10D89DC29556}" type="presOf" srcId="{AE543F98-CDEB-465E-A003-AC0BD59B6809}" destId="{88167219-3990-4116-A9A0-6C215B6D46F3}" srcOrd="0" destOrd="1" presId="urn:microsoft.com/office/officeart/2005/8/layout/hList6"/>
    <dgm:cxn modelId="{ED729DC5-C4D4-471B-A719-905E485BAD5F}" type="presOf" srcId="{92DB7E24-D12E-40A7-9060-BA2536322B4C}" destId="{015B3A4A-2DC5-4EF8-B538-711AEE7E3433}" srcOrd="0" destOrd="0" presId="urn:microsoft.com/office/officeart/2005/8/layout/hList6"/>
    <dgm:cxn modelId="{2903EED1-E68E-4D93-A884-4F1A29973835}" srcId="{5A601BF5-343D-4E65-8CE5-42CC66E3D0D5}" destId="{D9BBA7E3-366F-45A0-8477-84F1DE2350E6}" srcOrd="3" destOrd="0" parTransId="{24B300FC-3607-42AF-A7DD-F13790BA3911}" sibTransId="{D8B10B61-F407-41B4-8DA8-DA83DAD0B043}"/>
    <dgm:cxn modelId="{85DE7CD4-09D1-40D2-85BF-93E5CF69E4D0}" type="presOf" srcId="{5A601BF5-343D-4E65-8CE5-42CC66E3D0D5}" destId="{B6F3466A-258A-4F58-A082-B44B5A8AA32D}" srcOrd="0" destOrd="0" presId="urn:microsoft.com/office/officeart/2005/8/layout/hList6"/>
    <dgm:cxn modelId="{40E655E7-CE61-4F38-8045-6BA5308D0D73}" srcId="{D9BBA7E3-366F-45A0-8477-84F1DE2350E6}" destId="{558310CB-823B-4EAC-9E6A-0BF97A8A6534}" srcOrd="0" destOrd="0" parTransId="{11FCBDE9-A9D3-49C1-82F9-49A0E6DF4A2D}" sibTransId="{9F16B50E-9C22-4923-9476-CF7981A80268}"/>
    <dgm:cxn modelId="{152F66EB-0103-4E5F-98F0-FC7443B39C97}" srcId="{92DB7E24-D12E-40A7-9060-BA2536322B4C}" destId="{00BBC494-ED69-4F4A-BFE4-7839138BC59F}" srcOrd="0" destOrd="0" parTransId="{7800D24C-9183-42B6-9E5C-7131059511A5}" sibTransId="{9653579F-0D1C-493C-9F41-9A145DAF9754}"/>
    <dgm:cxn modelId="{3B1122F6-F408-40A3-AB59-861C9DF594AB}" srcId="{0E92E3CC-D8A3-4E59-9269-847C132EF892}" destId="{AE543F98-CDEB-465E-A003-AC0BD59B6809}" srcOrd="0" destOrd="0" parTransId="{EFB6D964-3018-4A0B-8BFA-F9CBAF5D9F9E}" sibTransId="{BAA67A65-763F-4F1C-B392-916FE2BCFBF4}"/>
    <dgm:cxn modelId="{C40E41FF-05BF-40D2-9694-27DD62D137E8}" type="presOf" srcId="{558310CB-823B-4EAC-9E6A-0BF97A8A6534}" destId="{5675F426-FC1A-48F9-98DC-24283AD9E9DA}" srcOrd="0" destOrd="1" presId="urn:microsoft.com/office/officeart/2005/8/layout/hList6"/>
    <dgm:cxn modelId="{2CCEAEB6-F4A9-46D9-8469-009F743F40CF}" type="presParOf" srcId="{B6F3466A-258A-4F58-A082-B44B5A8AA32D}" destId="{015B3A4A-2DC5-4EF8-B538-711AEE7E3433}" srcOrd="0" destOrd="0" presId="urn:microsoft.com/office/officeart/2005/8/layout/hList6"/>
    <dgm:cxn modelId="{24CA283C-D46B-493F-984E-7203316417F3}" type="presParOf" srcId="{B6F3466A-258A-4F58-A082-B44B5A8AA32D}" destId="{2B035613-C9DB-400C-A815-1E53938B5522}" srcOrd="1" destOrd="0" presId="urn:microsoft.com/office/officeart/2005/8/layout/hList6"/>
    <dgm:cxn modelId="{53C94BB1-7C26-44AB-9860-3D3C778E76A1}" type="presParOf" srcId="{B6F3466A-258A-4F58-A082-B44B5A8AA32D}" destId="{88167219-3990-4116-A9A0-6C215B6D46F3}" srcOrd="2" destOrd="0" presId="urn:microsoft.com/office/officeart/2005/8/layout/hList6"/>
    <dgm:cxn modelId="{A5B759FB-62C5-4A3D-A076-278F11ADBD73}" type="presParOf" srcId="{B6F3466A-258A-4F58-A082-B44B5A8AA32D}" destId="{89E767F2-0630-410B-9AB0-33E890B49EF2}" srcOrd="3" destOrd="0" presId="urn:microsoft.com/office/officeart/2005/8/layout/hList6"/>
    <dgm:cxn modelId="{A42A81FA-6E80-43FE-BF6A-7FA38F63679D}" type="presParOf" srcId="{B6F3466A-258A-4F58-A082-B44B5A8AA32D}" destId="{E62C7C7B-F0CD-4E4F-947F-1287CAB9E972}" srcOrd="4" destOrd="0" presId="urn:microsoft.com/office/officeart/2005/8/layout/hList6"/>
    <dgm:cxn modelId="{783500B8-A894-47A2-B4FE-2CC892F5CF95}" type="presParOf" srcId="{B6F3466A-258A-4F58-A082-B44B5A8AA32D}" destId="{B7B04481-CB1A-43BD-A302-558A3C6C53DD}" srcOrd="5" destOrd="0" presId="urn:microsoft.com/office/officeart/2005/8/layout/hList6"/>
    <dgm:cxn modelId="{306A1370-FC48-45A4-813F-CAB2C74DABFE}" type="presParOf" srcId="{B6F3466A-258A-4F58-A082-B44B5A8AA32D}" destId="{5675F426-FC1A-48F9-98DC-24283AD9E9DA}" srcOrd="6" destOrd="0" presId="urn:microsoft.com/office/officeart/2005/8/layout/hList6"/>
    <dgm:cxn modelId="{5490D037-4D52-40D1-ADDB-606EEFEEBCF9}" type="presParOf" srcId="{B6F3466A-258A-4F58-A082-B44B5A8AA32D}" destId="{8C49CF62-B05D-454A-B66E-640C35A78CFC}" srcOrd="7" destOrd="0" presId="urn:microsoft.com/office/officeart/2005/8/layout/hList6"/>
    <dgm:cxn modelId="{638A8ED2-9494-428D-9C56-91C3F2A9189C}" type="presParOf" srcId="{B6F3466A-258A-4F58-A082-B44B5A8AA32D}" destId="{17C55812-A15A-44EC-9146-CF5CDDEF4063}" srcOrd="8"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C354FA-0B88-40BB-8CD3-79C874B21B6F}" type="doc">
      <dgm:prSet loTypeId="urn:microsoft.com/office/officeart/2005/8/layout/bProcess4" loCatId="process" qsTypeId="urn:microsoft.com/office/officeart/2005/8/quickstyle/simple1" qsCatId="simple" csTypeId="urn:microsoft.com/office/officeart/2005/8/colors/accent1_3" csCatId="accent1" phldr="1"/>
      <dgm:spPr/>
      <dgm:t>
        <a:bodyPr/>
        <a:lstStyle/>
        <a:p>
          <a:endParaRPr lang="en-AU"/>
        </a:p>
      </dgm:t>
    </dgm:pt>
    <dgm:pt modelId="{613503E1-7582-4874-AA7E-87BF77BE8B70}">
      <dgm:prSet phldrT="[Text]"/>
      <dgm:spPr/>
      <dgm:t>
        <a:bodyPr/>
        <a:lstStyle/>
        <a:p>
          <a:r>
            <a:rPr lang="en-AU"/>
            <a:t>Create node properties</a:t>
          </a:r>
        </a:p>
      </dgm:t>
    </dgm:pt>
    <dgm:pt modelId="{295D3654-0A8A-4CA0-B659-C6849D06AFC2}" type="parTrans" cxnId="{F814393B-5C51-42DA-855F-C00A42B8BB4B}">
      <dgm:prSet/>
      <dgm:spPr/>
      <dgm:t>
        <a:bodyPr/>
        <a:lstStyle/>
        <a:p>
          <a:endParaRPr lang="en-AU"/>
        </a:p>
      </dgm:t>
    </dgm:pt>
    <dgm:pt modelId="{9895DDC2-CF91-4F3E-B55F-439A350DEB48}" type="sibTrans" cxnId="{F814393B-5C51-42DA-855F-C00A42B8BB4B}">
      <dgm:prSet/>
      <dgm:spPr/>
      <dgm:t>
        <a:bodyPr/>
        <a:lstStyle/>
        <a:p>
          <a:endParaRPr lang="en-AU"/>
        </a:p>
      </dgm:t>
    </dgm:pt>
    <dgm:pt modelId="{FF9F9ACE-35E7-4E31-A5A6-D43F426CBC0D}">
      <dgm:prSet phldrT="[Text]"/>
      <dgm:spPr/>
      <dgm:t>
        <a:bodyPr/>
        <a:lstStyle/>
        <a:p>
          <a:r>
            <a:rPr lang="en-AU"/>
            <a:t>Set size of truck</a:t>
          </a:r>
        </a:p>
      </dgm:t>
    </dgm:pt>
    <dgm:pt modelId="{DA5F3267-F20C-4349-ADE7-D9DE52C457B7}" type="parTrans" cxnId="{25FE8F5F-0945-404C-85BA-B12E8A45ADE2}">
      <dgm:prSet/>
      <dgm:spPr/>
      <dgm:t>
        <a:bodyPr/>
        <a:lstStyle/>
        <a:p>
          <a:endParaRPr lang="en-AU"/>
        </a:p>
      </dgm:t>
    </dgm:pt>
    <dgm:pt modelId="{FE6BC191-7652-4F2C-A831-F46D499C47AD}" type="sibTrans" cxnId="{25FE8F5F-0945-404C-85BA-B12E8A45ADE2}">
      <dgm:prSet/>
      <dgm:spPr/>
      <dgm:t>
        <a:bodyPr/>
        <a:lstStyle/>
        <a:p>
          <a:endParaRPr lang="en-AU"/>
        </a:p>
      </dgm:t>
    </dgm:pt>
    <dgm:pt modelId="{140CC4CD-B4A8-4DC8-ADE8-2195F573687A}">
      <dgm:prSet phldrT="[Text]"/>
      <dgm:spPr/>
      <dgm:t>
        <a:bodyPr/>
        <a:lstStyle/>
        <a:p>
          <a:r>
            <a:rPr lang="en-AU"/>
            <a:t>Check Match Trucks</a:t>
          </a:r>
        </a:p>
      </dgm:t>
    </dgm:pt>
    <dgm:pt modelId="{5B81354A-30C7-4F38-A3F4-D8F8AF57E0A3}" type="parTrans" cxnId="{C9B0BD24-779F-405B-868B-94BC55EE2816}">
      <dgm:prSet/>
      <dgm:spPr/>
      <dgm:t>
        <a:bodyPr/>
        <a:lstStyle/>
        <a:p>
          <a:endParaRPr lang="en-AU"/>
        </a:p>
      </dgm:t>
    </dgm:pt>
    <dgm:pt modelId="{DE691F04-863A-4CB4-8293-4E423129340E}" type="sibTrans" cxnId="{C9B0BD24-779F-405B-868B-94BC55EE2816}">
      <dgm:prSet/>
      <dgm:spPr/>
      <dgm:t>
        <a:bodyPr/>
        <a:lstStyle/>
        <a:p>
          <a:endParaRPr lang="en-AU"/>
        </a:p>
      </dgm:t>
    </dgm:pt>
    <dgm:pt modelId="{3556E40C-4FD5-4424-A56E-E1A4C3B4149F}">
      <dgm:prSet phldrT="[Text]"/>
      <dgm:spPr/>
      <dgm:t>
        <a:bodyPr/>
        <a:lstStyle/>
        <a:p>
          <a:r>
            <a:rPr lang="en-AU"/>
            <a:t>Create feasible routes</a:t>
          </a:r>
        </a:p>
      </dgm:t>
    </dgm:pt>
    <dgm:pt modelId="{3436D383-70C4-4677-A4AA-D5BE5A714FB9}" type="parTrans" cxnId="{40CDF693-8E97-4603-BEE8-B71BB0BA8E70}">
      <dgm:prSet/>
      <dgm:spPr/>
      <dgm:t>
        <a:bodyPr/>
        <a:lstStyle/>
        <a:p>
          <a:endParaRPr lang="en-AU"/>
        </a:p>
      </dgm:t>
    </dgm:pt>
    <dgm:pt modelId="{6E3D2FDF-046F-444D-8AE0-F132C1CFD7E5}" type="sibTrans" cxnId="{40CDF693-8E97-4603-BEE8-B71BB0BA8E70}">
      <dgm:prSet/>
      <dgm:spPr/>
      <dgm:t>
        <a:bodyPr/>
        <a:lstStyle/>
        <a:p>
          <a:endParaRPr lang="en-AU"/>
        </a:p>
      </dgm:t>
    </dgm:pt>
    <dgm:pt modelId="{815F56EB-2837-4630-ADDF-EE3D590485C1}">
      <dgm:prSet phldrT="[Text]"/>
      <dgm:spPr/>
      <dgm:t>
        <a:bodyPr/>
        <a:lstStyle/>
        <a:p>
          <a:r>
            <a:rPr lang="en-AU"/>
            <a:t>Create restrictions</a:t>
          </a:r>
        </a:p>
      </dgm:t>
    </dgm:pt>
    <dgm:pt modelId="{5A64494A-C29F-4844-9E83-DA31BED5BC91}" type="parTrans" cxnId="{C7CD84A3-0A71-4B6E-988E-B383194C8C8F}">
      <dgm:prSet/>
      <dgm:spPr/>
      <dgm:t>
        <a:bodyPr/>
        <a:lstStyle/>
        <a:p>
          <a:endParaRPr lang="en-AU"/>
        </a:p>
      </dgm:t>
    </dgm:pt>
    <dgm:pt modelId="{7DBBCCEC-1B8F-403C-BDF7-1E998E6FB8D5}" type="sibTrans" cxnId="{C7CD84A3-0A71-4B6E-988E-B383194C8C8F}">
      <dgm:prSet/>
      <dgm:spPr/>
      <dgm:t>
        <a:bodyPr/>
        <a:lstStyle/>
        <a:p>
          <a:endParaRPr lang="en-AU"/>
        </a:p>
      </dgm:t>
    </dgm:pt>
    <dgm:pt modelId="{EDF04C6B-0C26-4EEA-B136-D82942AF5E2E}">
      <dgm:prSet phldrT="[Text]"/>
      <dgm:spPr/>
      <dgm:t>
        <a:bodyPr/>
        <a:lstStyle/>
        <a:p>
          <a:r>
            <a:rPr lang="en-AU"/>
            <a:t>Create LP nodes</a:t>
          </a:r>
        </a:p>
      </dgm:t>
    </dgm:pt>
    <dgm:pt modelId="{48AC448F-390C-4267-BD44-F47B93E0D5B5}" type="parTrans" cxnId="{82CBD9D4-F0B5-4676-B3FD-ACF3FCB2CAD7}">
      <dgm:prSet/>
      <dgm:spPr/>
      <dgm:t>
        <a:bodyPr/>
        <a:lstStyle/>
        <a:p>
          <a:endParaRPr lang="en-AU"/>
        </a:p>
      </dgm:t>
    </dgm:pt>
    <dgm:pt modelId="{37F812E9-CA00-4352-A4C7-EE52217932F4}" type="sibTrans" cxnId="{82CBD9D4-F0B5-4676-B3FD-ACF3FCB2CAD7}">
      <dgm:prSet/>
      <dgm:spPr/>
      <dgm:t>
        <a:bodyPr/>
        <a:lstStyle/>
        <a:p>
          <a:endParaRPr lang="en-AU"/>
        </a:p>
      </dgm:t>
    </dgm:pt>
    <dgm:pt modelId="{0D88A6E4-5A9B-4720-A7EB-42D96AF197A2}">
      <dgm:prSet phldrT="[Text]"/>
      <dgm:spPr/>
      <dgm:t>
        <a:bodyPr/>
        <a:lstStyle/>
        <a:p>
          <a:r>
            <a:rPr lang="en-AU"/>
            <a:t>Initialize array of constraints</a:t>
          </a:r>
        </a:p>
      </dgm:t>
    </dgm:pt>
    <dgm:pt modelId="{4179E580-AE6F-4CC6-B0A4-2EEC0981481D}" type="parTrans" cxnId="{E97BB759-5B3B-43E2-AACF-234D07ED4492}">
      <dgm:prSet/>
      <dgm:spPr/>
      <dgm:t>
        <a:bodyPr/>
        <a:lstStyle/>
        <a:p>
          <a:endParaRPr lang="en-AU"/>
        </a:p>
      </dgm:t>
    </dgm:pt>
    <dgm:pt modelId="{E7DA517E-0EFE-482D-B6A8-A621CCF2F05B}" type="sibTrans" cxnId="{E97BB759-5B3B-43E2-AACF-234D07ED4492}">
      <dgm:prSet/>
      <dgm:spPr/>
      <dgm:t>
        <a:bodyPr/>
        <a:lstStyle/>
        <a:p>
          <a:endParaRPr lang="en-AU"/>
        </a:p>
      </dgm:t>
    </dgm:pt>
    <dgm:pt modelId="{71C30AB7-A9F2-4806-82B5-D5C16E422E3F}">
      <dgm:prSet phldrT="[Text]"/>
      <dgm:spPr/>
      <dgm:t>
        <a:bodyPr/>
        <a:lstStyle/>
        <a:p>
          <a:r>
            <a:rPr lang="en-AU"/>
            <a:t>Create continuity constraints for dump nodes</a:t>
          </a:r>
        </a:p>
      </dgm:t>
    </dgm:pt>
    <dgm:pt modelId="{77F73CA0-5EFD-4AF2-B465-D3F87E495455}" type="parTrans" cxnId="{B6E87D57-4D07-490D-9631-EFA4A4B39CF6}">
      <dgm:prSet/>
      <dgm:spPr/>
      <dgm:t>
        <a:bodyPr/>
        <a:lstStyle/>
        <a:p>
          <a:endParaRPr lang="en-AU"/>
        </a:p>
      </dgm:t>
    </dgm:pt>
    <dgm:pt modelId="{9DA4D300-38B5-40B3-B88D-30B103897636}" type="sibTrans" cxnId="{B6E87D57-4D07-490D-9631-EFA4A4B39CF6}">
      <dgm:prSet/>
      <dgm:spPr/>
      <dgm:t>
        <a:bodyPr/>
        <a:lstStyle/>
        <a:p>
          <a:endParaRPr lang="en-AU"/>
        </a:p>
      </dgm:t>
    </dgm:pt>
    <dgm:pt modelId="{9BC747B6-27C8-4464-9156-B0501E298B85}">
      <dgm:prSet phldrT="[Text]"/>
      <dgm:spPr/>
      <dgm:t>
        <a:bodyPr/>
        <a:lstStyle/>
        <a:p>
          <a:r>
            <a:rPr lang="en-AU"/>
            <a:t>Create capacity constraints for load nodes</a:t>
          </a:r>
        </a:p>
      </dgm:t>
    </dgm:pt>
    <dgm:pt modelId="{6C14D95E-7815-449E-BD33-79F7C163BFE5}" type="parTrans" cxnId="{C81D1E03-0C46-49BE-9178-4DF7672DD2A8}">
      <dgm:prSet/>
      <dgm:spPr/>
      <dgm:t>
        <a:bodyPr/>
        <a:lstStyle/>
        <a:p>
          <a:endParaRPr lang="en-AU"/>
        </a:p>
      </dgm:t>
    </dgm:pt>
    <dgm:pt modelId="{D79AE158-2E1D-4BAB-BED6-AC051A512184}" type="sibTrans" cxnId="{C81D1E03-0C46-49BE-9178-4DF7672DD2A8}">
      <dgm:prSet/>
      <dgm:spPr/>
      <dgm:t>
        <a:bodyPr/>
        <a:lstStyle/>
        <a:p>
          <a:endParaRPr lang="en-AU"/>
        </a:p>
      </dgm:t>
    </dgm:pt>
    <dgm:pt modelId="{0E31A0FD-69E9-489A-88D7-BB8215432F34}">
      <dgm:prSet phldrT="[Text]"/>
      <dgm:spPr/>
      <dgm:t>
        <a:bodyPr/>
        <a:lstStyle/>
        <a:p>
          <a:r>
            <a:rPr lang="en-AU"/>
            <a:t>Create continuity constraints for load nodes</a:t>
          </a:r>
        </a:p>
      </dgm:t>
    </dgm:pt>
    <dgm:pt modelId="{DB1EF03D-6364-4269-B59E-10D2B3BE2448}" type="parTrans" cxnId="{5F8F21B4-DF8D-4667-BF54-52F529338FA7}">
      <dgm:prSet/>
      <dgm:spPr/>
      <dgm:t>
        <a:bodyPr/>
        <a:lstStyle/>
        <a:p>
          <a:endParaRPr lang="en-AU"/>
        </a:p>
      </dgm:t>
    </dgm:pt>
    <dgm:pt modelId="{6CF51B7D-7BB0-476E-803A-5CCA46DA6CE9}" type="sibTrans" cxnId="{5F8F21B4-DF8D-4667-BF54-52F529338FA7}">
      <dgm:prSet/>
      <dgm:spPr/>
      <dgm:t>
        <a:bodyPr/>
        <a:lstStyle/>
        <a:p>
          <a:endParaRPr lang="en-AU"/>
        </a:p>
      </dgm:t>
    </dgm:pt>
    <dgm:pt modelId="{E4534200-E840-4C9E-A767-CEBD8F2DC488}">
      <dgm:prSet phldrT="[Text]"/>
      <dgm:spPr/>
      <dgm:t>
        <a:bodyPr/>
        <a:lstStyle/>
        <a:p>
          <a:r>
            <a:rPr lang="en-AU"/>
            <a:t>Create capacity constraints for dump nodes</a:t>
          </a:r>
        </a:p>
      </dgm:t>
    </dgm:pt>
    <dgm:pt modelId="{BCE7999C-4737-4929-A798-57FC4FFFE96F}" type="parTrans" cxnId="{3D2770B1-0384-4CE3-BA9D-34A407E8766F}">
      <dgm:prSet/>
      <dgm:spPr/>
      <dgm:t>
        <a:bodyPr/>
        <a:lstStyle/>
        <a:p>
          <a:endParaRPr lang="en-AU"/>
        </a:p>
      </dgm:t>
    </dgm:pt>
    <dgm:pt modelId="{8981457D-4F1E-4E72-B7F6-8810523B6CD9}" type="sibTrans" cxnId="{3D2770B1-0384-4CE3-BA9D-34A407E8766F}">
      <dgm:prSet/>
      <dgm:spPr/>
      <dgm:t>
        <a:bodyPr/>
        <a:lstStyle/>
        <a:p>
          <a:endParaRPr lang="en-AU"/>
        </a:p>
      </dgm:t>
    </dgm:pt>
    <dgm:pt modelId="{43569781-36EE-40DD-98AB-0E4832E9768F}">
      <dgm:prSet phldrT="[Text]"/>
      <dgm:spPr/>
      <dgm:t>
        <a:bodyPr/>
        <a:lstStyle/>
        <a:p>
          <a:r>
            <a:rPr lang="en-AU"/>
            <a:t>Create current haulage</a:t>
          </a:r>
        </a:p>
      </dgm:t>
    </dgm:pt>
    <dgm:pt modelId="{FE072AB9-62F1-4178-9175-65A2AF7C2634}" type="parTrans" cxnId="{CC9067D9-91C8-42B1-991F-D77CDE8BA85C}">
      <dgm:prSet/>
      <dgm:spPr/>
      <dgm:t>
        <a:bodyPr/>
        <a:lstStyle/>
        <a:p>
          <a:endParaRPr lang="en-AU"/>
        </a:p>
      </dgm:t>
    </dgm:pt>
    <dgm:pt modelId="{E012D22C-4799-4B44-B933-D35DC26D5646}" type="sibTrans" cxnId="{CC9067D9-91C8-42B1-991F-D77CDE8BA85C}">
      <dgm:prSet/>
      <dgm:spPr/>
      <dgm:t>
        <a:bodyPr/>
        <a:lstStyle/>
        <a:p>
          <a:endParaRPr lang="en-AU"/>
        </a:p>
      </dgm:t>
    </dgm:pt>
    <dgm:pt modelId="{C03F5A53-DE98-4A99-94DC-292E6BB3B1AB}">
      <dgm:prSet phldrT="[Text]"/>
      <dgm:spPr/>
      <dgm:t>
        <a:bodyPr/>
        <a:lstStyle/>
        <a:p>
          <a:r>
            <a:rPr lang="en-AU"/>
            <a:t>Create objective function</a:t>
          </a:r>
        </a:p>
      </dgm:t>
    </dgm:pt>
    <dgm:pt modelId="{586314AA-C8CD-458C-9B93-D7B880DA548C}" type="parTrans" cxnId="{A8287BFF-F281-4698-A185-A2A6FC943E5D}">
      <dgm:prSet/>
      <dgm:spPr/>
      <dgm:t>
        <a:bodyPr/>
        <a:lstStyle/>
        <a:p>
          <a:endParaRPr lang="en-AU"/>
        </a:p>
      </dgm:t>
    </dgm:pt>
    <dgm:pt modelId="{53B6264C-E83B-4D54-AD8A-B0C8CACB7B9C}" type="sibTrans" cxnId="{A8287BFF-F281-4698-A185-A2A6FC943E5D}">
      <dgm:prSet/>
      <dgm:spPr/>
      <dgm:t>
        <a:bodyPr/>
        <a:lstStyle/>
        <a:p>
          <a:endParaRPr lang="en-AU"/>
        </a:p>
      </dgm:t>
    </dgm:pt>
    <dgm:pt modelId="{2EFE767A-7C10-4BDD-8912-04758BE5AD99}">
      <dgm:prSet phldrT="[Text]"/>
      <dgm:spPr/>
      <dgm:t>
        <a:bodyPr/>
        <a:lstStyle/>
        <a:p>
          <a:r>
            <a:rPr lang="en-AU" dirty="0"/>
            <a:t>Assign haulage rates to routes </a:t>
          </a:r>
        </a:p>
      </dgm:t>
    </dgm:pt>
    <dgm:pt modelId="{F02F0D21-9963-491C-A5EA-BB61FA846A2A}" type="parTrans" cxnId="{D5F005CE-DD7A-4FAA-8447-2BFC108A4E7F}">
      <dgm:prSet/>
      <dgm:spPr/>
      <dgm:t>
        <a:bodyPr/>
        <a:lstStyle/>
        <a:p>
          <a:endParaRPr lang="en-AU"/>
        </a:p>
      </dgm:t>
    </dgm:pt>
    <dgm:pt modelId="{3A26233B-0F7A-4AFB-BB70-9DF3B95C1D3E}" type="sibTrans" cxnId="{D5F005CE-DD7A-4FAA-8447-2BFC108A4E7F}">
      <dgm:prSet/>
      <dgm:spPr/>
      <dgm:t>
        <a:bodyPr/>
        <a:lstStyle/>
        <a:p>
          <a:endParaRPr lang="en-AU"/>
        </a:p>
      </dgm:t>
    </dgm:pt>
    <dgm:pt modelId="{484EDE9F-933D-4345-AA4B-6714216A6B79}" type="pres">
      <dgm:prSet presAssocID="{96C354FA-0B88-40BB-8CD3-79C874B21B6F}" presName="Name0" presStyleCnt="0">
        <dgm:presLayoutVars>
          <dgm:dir/>
          <dgm:resizeHandles/>
        </dgm:presLayoutVars>
      </dgm:prSet>
      <dgm:spPr/>
    </dgm:pt>
    <dgm:pt modelId="{7CCB97F1-5260-4B20-AD9E-91506A954128}" type="pres">
      <dgm:prSet presAssocID="{613503E1-7582-4874-AA7E-87BF77BE8B70}" presName="compNode" presStyleCnt="0"/>
      <dgm:spPr/>
    </dgm:pt>
    <dgm:pt modelId="{46B1A2C5-0EA7-4B12-BC9F-A057B1A1F4BD}" type="pres">
      <dgm:prSet presAssocID="{613503E1-7582-4874-AA7E-87BF77BE8B70}" presName="dummyConnPt" presStyleCnt="0"/>
      <dgm:spPr/>
    </dgm:pt>
    <dgm:pt modelId="{AAC03220-60C5-4A85-B653-42204DF2C37E}" type="pres">
      <dgm:prSet presAssocID="{613503E1-7582-4874-AA7E-87BF77BE8B70}" presName="node" presStyleLbl="node1" presStyleIdx="0" presStyleCnt="14">
        <dgm:presLayoutVars>
          <dgm:bulletEnabled val="1"/>
        </dgm:presLayoutVars>
      </dgm:prSet>
      <dgm:spPr/>
    </dgm:pt>
    <dgm:pt modelId="{4EEF12A7-1D35-4C5C-84DE-C18263C5310F}" type="pres">
      <dgm:prSet presAssocID="{9895DDC2-CF91-4F3E-B55F-439A350DEB48}" presName="sibTrans" presStyleLbl="bgSibTrans2D1" presStyleIdx="0" presStyleCnt="13"/>
      <dgm:spPr/>
    </dgm:pt>
    <dgm:pt modelId="{739B2A27-2AA4-4B90-9B48-08E14516A1E4}" type="pres">
      <dgm:prSet presAssocID="{FF9F9ACE-35E7-4E31-A5A6-D43F426CBC0D}" presName="compNode" presStyleCnt="0"/>
      <dgm:spPr/>
    </dgm:pt>
    <dgm:pt modelId="{683719AC-4A44-4100-8C8B-2B55FC12E10F}" type="pres">
      <dgm:prSet presAssocID="{FF9F9ACE-35E7-4E31-A5A6-D43F426CBC0D}" presName="dummyConnPt" presStyleCnt="0"/>
      <dgm:spPr/>
    </dgm:pt>
    <dgm:pt modelId="{13EC6A86-4C03-468E-96C4-F4EB6C1FDE82}" type="pres">
      <dgm:prSet presAssocID="{FF9F9ACE-35E7-4E31-A5A6-D43F426CBC0D}" presName="node" presStyleLbl="node1" presStyleIdx="1" presStyleCnt="14">
        <dgm:presLayoutVars>
          <dgm:bulletEnabled val="1"/>
        </dgm:presLayoutVars>
      </dgm:prSet>
      <dgm:spPr/>
    </dgm:pt>
    <dgm:pt modelId="{896AD44A-E990-4EFC-9363-5330A779B583}" type="pres">
      <dgm:prSet presAssocID="{FE6BC191-7652-4F2C-A831-F46D499C47AD}" presName="sibTrans" presStyleLbl="bgSibTrans2D1" presStyleIdx="1" presStyleCnt="13"/>
      <dgm:spPr/>
    </dgm:pt>
    <dgm:pt modelId="{CEA9FD48-87C8-4548-BC64-8E02042A490D}" type="pres">
      <dgm:prSet presAssocID="{140CC4CD-B4A8-4DC8-ADE8-2195F573687A}" presName="compNode" presStyleCnt="0"/>
      <dgm:spPr/>
    </dgm:pt>
    <dgm:pt modelId="{1A696D3F-C2D1-4DF2-91E6-041E086889EE}" type="pres">
      <dgm:prSet presAssocID="{140CC4CD-B4A8-4DC8-ADE8-2195F573687A}" presName="dummyConnPt" presStyleCnt="0"/>
      <dgm:spPr/>
    </dgm:pt>
    <dgm:pt modelId="{6C1847B9-B103-44C0-9F81-112B6B978B53}" type="pres">
      <dgm:prSet presAssocID="{140CC4CD-B4A8-4DC8-ADE8-2195F573687A}" presName="node" presStyleLbl="node1" presStyleIdx="2" presStyleCnt="14">
        <dgm:presLayoutVars>
          <dgm:bulletEnabled val="1"/>
        </dgm:presLayoutVars>
      </dgm:prSet>
      <dgm:spPr/>
    </dgm:pt>
    <dgm:pt modelId="{8079B256-52D3-472D-B1E9-8E7DCFEE9140}" type="pres">
      <dgm:prSet presAssocID="{DE691F04-863A-4CB4-8293-4E423129340E}" presName="sibTrans" presStyleLbl="bgSibTrans2D1" presStyleIdx="2" presStyleCnt="13"/>
      <dgm:spPr/>
    </dgm:pt>
    <dgm:pt modelId="{71A0F0C3-9515-4301-98DD-F475EE2BE767}" type="pres">
      <dgm:prSet presAssocID="{3556E40C-4FD5-4424-A56E-E1A4C3B4149F}" presName="compNode" presStyleCnt="0"/>
      <dgm:spPr/>
    </dgm:pt>
    <dgm:pt modelId="{4F87628B-ABC1-4B6A-BFB9-EE646C8C7E58}" type="pres">
      <dgm:prSet presAssocID="{3556E40C-4FD5-4424-A56E-E1A4C3B4149F}" presName="dummyConnPt" presStyleCnt="0"/>
      <dgm:spPr/>
    </dgm:pt>
    <dgm:pt modelId="{7DE000C2-CE02-4FC0-99B3-335AD9EB63AE}" type="pres">
      <dgm:prSet presAssocID="{3556E40C-4FD5-4424-A56E-E1A4C3B4149F}" presName="node" presStyleLbl="node1" presStyleIdx="3" presStyleCnt="14">
        <dgm:presLayoutVars>
          <dgm:bulletEnabled val="1"/>
        </dgm:presLayoutVars>
      </dgm:prSet>
      <dgm:spPr/>
    </dgm:pt>
    <dgm:pt modelId="{8CF53AF1-BFD4-4F13-BC6E-7523576BFB53}" type="pres">
      <dgm:prSet presAssocID="{6E3D2FDF-046F-444D-8AE0-F132C1CFD7E5}" presName="sibTrans" presStyleLbl="bgSibTrans2D1" presStyleIdx="3" presStyleCnt="13"/>
      <dgm:spPr/>
    </dgm:pt>
    <dgm:pt modelId="{607AE6C5-EFF3-4C82-95E9-0106BB4F09FC}" type="pres">
      <dgm:prSet presAssocID="{815F56EB-2837-4630-ADDF-EE3D590485C1}" presName="compNode" presStyleCnt="0"/>
      <dgm:spPr/>
    </dgm:pt>
    <dgm:pt modelId="{DF9A885F-07D7-4713-87A4-05CA2E32E135}" type="pres">
      <dgm:prSet presAssocID="{815F56EB-2837-4630-ADDF-EE3D590485C1}" presName="dummyConnPt" presStyleCnt="0"/>
      <dgm:spPr/>
    </dgm:pt>
    <dgm:pt modelId="{88BAC68B-9A92-42DD-8F67-84F2941201D6}" type="pres">
      <dgm:prSet presAssocID="{815F56EB-2837-4630-ADDF-EE3D590485C1}" presName="node" presStyleLbl="node1" presStyleIdx="4" presStyleCnt="14">
        <dgm:presLayoutVars>
          <dgm:bulletEnabled val="1"/>
        </dgm:presLayoutVars>
      </dgm:prSet>
      <dgm:spPr/>
    </dgm:pt>
    <dgm:pt modelId="{8671CFFC-3630-437A-8826-4459C72EB413}" type="pres">
      <dgm:prSet presAssocID="{7DBBCCEC-1B8F-403C-BDF7-1E998E6FB8D5}" presName="sibTrans" presStyleLbl="bgSibTrans2D1" presStyleIdx="4" presStyleCnt="13"/>
      <dgm:spPr/>
    </dgm:pt>
    <dgm:pt modelId="{385A80D7-CCCE-4DDB-B37E-001AB96DC511}" type="pres">
      <dgm:prSet presAssocID="{EDF04C6B-0C26-4EEA-B136-D82942AF5E2E}" presName="compNode" presStyleCnt="0"/>
      <dgm:spPr/>
    </dgm:pt>
    <dgm:pt modelId="{9C7AC4AA-38F7-4BF0-9D4D-C4B55214C02F}" type="pres">
      <dgm:prSet presAssocID="{EDF04C6B-0C26-4EEA-B136-D82942AF5E2E}" presName="dummyConnPt" presStyleCnt="0"/>
      <dgm:spPr/>
    </dgm:pt>
    <dgm:pt modelId="{DBB7BFAA-7A36-48EC-BD06-A7087B70EFCE}" type="pres">
      <dgm:prSet presAssocID="{EDF04C6B-0C26-4EEA-B136-D82942AF5E2E}" presName="node" presStyleLbl="node1" presStyleIdx="5" presStyleCnt="14">
        <dgm:presLayoutVars>
          <dgm:bulletEnabled val="1"/>
        </dgm:presLayoutVars>
      </dgm:prSet>
      <dgm:spPr/>
    </dgm:pt>
    <dgm:pt modelId="{AD7F0A21-7F86-46BB-A151-2D0E0AC2AD06}" type="pres">
      <dgm:prSet presAssocID="{37F812E9-CA00-4352-A4C7-EE52217932F4}" presName="sibTrans" presStyleLbl="bgSibTrans2D1" presStyleIdx="5" presStyleCnt="13"/>
      <dgm:spPr/>
    </dgm:pt>
    <dgm:pt modelId="{D06E9E16-9655-4EDD-8414-34F3E2D26AC8}" type="pres">
      <dgm:prSet presAssocID="{0D88A6E4-5A9B-4720-A7EB-42D96AF197A2}" presName="compNode" presStyleCnt="0"/>
      <dgm:spPr/>
    </dgm:pt>
    <dgm:pt modelId="{A75E4199-CDFE-417C-80C5-0223E20559C1}" type="pres">
      <dgm:prSet presAssocID="{0D88A6E4-5A9B-4720-A7EB-42D96AF197A2}" presName="dummyConnPt" presStyleCnt="0"/>
      <dgm:spPr/>
    </dgm:pt>
    <dgm:pt modelId="{C7C770A4-C5A9-4994-A343-1DCB2F543658}" type="pres">
      <dgm:prSet presAssocID="{0D88A6E4-5A9B-4720-A7EB-42D96AF197A2}" presName="node" presStyleLbl="node1" presStyleIdx="6" presStyleCnt="14">
        <dgm:presLayoutVars>
          <dgm:bulletEnabled val="1"/>
        </dgm:presLayoutVars>
      </dgm:prSet>
      <dgm:spPr/>
    </dgm:pt>
    <dgm:pt modelId="{CB140AE5-7D5F-4E7B-B321-B0652E384CF6}" type="pres">
      <dgm:prSet presAssocID="{E7DA517E-0EFE-482D-B6A8-A621CCF2F05B}" presName="sibTrans" presStyleLbl="bgSibTrans2D1" presStyleIdx="6" presStyleCnt="13"/>
      <dgm:spPr/>
    </dgm:pt>
    <dgm:pt modelId="{DCC87A9F-A858-4383-98FC-03E6D72E7282}" type="pres">
      <dgm:prSet presAssocID="{0E31A0FD-69E9-489A-88D7-BB8215432F34}" presName="compNode" presStyleCnt="0"/>
      <dgm:spPr/>
    </dgm:pt>
    <dgm:pt modelId="{506BE119-CEA9-4ECD-8F7F-77D1FDBBDD0E}" type="pres">
      <dgm:prSet presAssocID="{0E31A0FD-69E9-489A-88D7-BB8215432F34}" presName="dummyConnPt" presStyleCnt="0"/>
      <dgm:spPr/>
    </dgm:pt>
    <dgm:pt modelId="{AB234FB1-609E-4DFA-B061-B7A0F11ED2B7}" type="pres">
      <dgm:prSet presAssocID="{0E31A0FD-69E9-489A-88D7-BB8215432F34}" presName="node" presStyleLbl="node1" presStyleIdx="7" presStyleCnt="14">
        <dgm:presLayoutVars>
          <dgm:bulletEnabled val="1"/>
        </dgm:presLayoutVars>
      </dgm:prSet>
      <dgm:spPr/>
    </dgm:pt>
    <dgm:pt modelId="{1D147606-850B-4B77-A17B-E5815AEF4E61}" type="pres">
      <dgm:prSet presAssocID="{6CF51B7D-7BB0-476E-803A-5CCA46DA6CE9}" presName="sibTrans" presStyleLbl="bgSibTrans2D1" presStyleIdx="7" presStyleCnt="13"/>
      <dgm:spPr/>
    </dgm:pt>
    <dgm:pt modelId="{1FB64729-594B-4C85-9ED5-99FD92CA0954}" type="pres">
      <dgm:prSet presAssocID="{71C30AB7-A9F2-4806-82B5-D5C16E422E3F}" presName="compNode" presStyleCnt="0"/>
      <dgm:spPr/>
    </dgm:pt>
    <dgm:pt modelId="{EC51B88F-F07A-416F-812A-3CD004C210E5}" type="pres">
      <dgm:prSet presAssocID="{71C30AB7-A9F2-4806-82B5-D5C16E422E3F}" presName="dummyConnPt" presStyleCnt="0"/>
      <dgm:spPr/>
    </dgm:pt>
    <dgm:pt modelId="{72ABC94B-CA1D-4ABE-8C52-488D26237A4E}" type="pres">
      <dgm:prSet presAssocID="{71C30AB7-A9F2-4806-82B5-D5C16E422E3F}" presName="node" presStyleLbl="node1" presStyleIdx="8" presStyleCnt="14">
        <dgm:presLayoutVars>
          <dgm:bulletEnabled val="1"/>
        </dgm:presLayoutVars>
      </dgm:prSet>
      <dgm:spPr/>
    </dgm:pt>
    <dgm:pt modelId="{DB977D20-05F2-4371-AD32-52BA0DEFB0DD}" type="pres">
      <dgm:prSet presAssocID="{9DA4D300-38B5-40B3-B88D-30B103897636}" presName="sibTrans" presStyleLbl="bgSibTrans2D1" presStyleIdx="8" presStyleCnt="13"/>
      <dgm:spPr/>
    </dgm:pt>
    <dgm:pt modelId="{AEFF6F8A-380A-40E6-B18D-679369EEC42F}" type="pres">
      <dgm:prSet presAssocID="{9BC747B6-27C8-4464-9156-B0501E298B85}" presName="compNode" presStyleCnt="0"/>
      <dgm:spPr/>
    </dgm:pt>
    <dgm:pt modelId="{F64EF7A4-65E3-4200-8F7E-EECEE7B6FD4D}" type="pres">
      <dgm:prSet presAssocID="{9BC747B6-27C8-4464-9156-B0501E298B85}" presName="dummyConnPt" presStyleCnt="0"/>
      <dgm:spPr/>
    </dgm:pt>
    <dgm:pt modelId="{FCB8F21A-9C5B-4559-98D2-216FC4298344}" type="pres">
      <dgm:prSet presAssocID="{9BC747B6-27C8-4464-9156-B0501E298B85}" presName="node" presStyleLbl="node1" presStyleIdx="9" presStyleCnt="14">
        <dgm:presLayoutVars>
          <dgm:bulletEnabled val="1"/>
        </dgm:presLayoutVars>
      </dgm:prSet>
      <dgm:spPr/>
    </dgm:pt>
    <dgm:pt modelId="{8BF50E33-6BE4-4B60-8AF9-9C76F3DCE6EC}" type="pres">
      <dgm:prSet presAssocID="{D79AE158-2E1D-4BAB-BED6-AC051A512184}" presName="sibTrans" presStyleLbl="bgSibTrans2D1" presStyleIdx="9" presStyleCnt="13"/>
      <dgm:spPr/>
    </dgm:pt>
    <dgm:pt modelId="{4F8670F8-9938-4982-8011-BF7AA77A6D6B}" type="pres">
      <dgm:prSet presAssocID="{E4534200-E840-4C9E-A767-CEBD8F2DC488}" presName="compNode" presStyleCnt="0"/>
      <dgm:spPr/>
    </dgm:pt>
    <dgm:pt modelId="{3D39FD3A-7BCB-4A6F-90A4-1805EBD5C442}" type="pres">
      <dgm:prSet presAssocID="{E4534200-E840-4C9E-A767-CEBD8F2DC488}" presName="dummyConnPt" presStyleCnt="0"/>
      <dgm:spPr/>
    </dgm:pt>
    <dgm:pt modelId="{005BD164-3DEF-4C63-A782-264D012B6288}" type="pres">
      <dgm:prSet presAssocID="{E4534200-E840-4C9E-A767-CEBD8F2DC488}" presName="node" presStyleLbl="node1" presStyleIdx="10" presStyleCnt="14">
        <dgm:presLayoutVars>
          <dgm:bulletEnabled val="1"/>
        </dgm:presLayoutVars>
      </dgm:prSet>
      <dgm:spPr/>
    </dgm:pt>
    <dgm:pt modelId="{C3851A77-FD46-4734-BE58-93304BEBA503}" type="pres">
      <dgm:prSet presAssocID="{8981457D-4F1E-4E72-B7F6-8810523B6CD9}" presName="sibTrans" presStyleLbl="bgSibTrans2D1" presStyleIdx="10" presStyleCnt="13"/>
      <dgm:spPr/>
    </dgm:pt>
    <dgm:pt modelId="{E003DC5F-2DB4-4B9A-B06F-6E089A8D5A56}" type="pres">
      <dgm:prSet presAssocID="{43569781-36EE-40DD-98AB-0E4832E9768F}" presName="compNode" presStyleCnt="0"/>
      <dgm:spPr/>
    </dgm:pt>
    <dgm:pt modelId="{D415F173-6599-4FBD-B841-5EDC6EB0D180}" type="pres">
      <dgm:prSet presAssocID="{43569781-36EE-40DD-98AB-0E4832E9768F}" presName="dummyConnPt" presStyleCnt="0"/>
      <dgm:spPr/>
    </dgm:pt>
    <dgm:pt modelId="{6C4CB58E-9A34-4B6F-9AE0-4EC8AA1DC2A9}" type="pres">
      <dgm:prSet presAssocID="{43569781-36EE-40DD-98AB-0E4832E9768F}" presName="node" presStyleLbl="node1" presStyleIdx="11" presStyleCnt="14">
        <dgm:presLayoutVars>
          <dgm:bulletEnabled val="1"/>
        </dgm:presLayoutVars>
      </dgm:prSet>
      <dgm:spPr/>
    </dgm:pt>
    <dgm:pt modelId="{24B71DED-F65A-424B-AA36-60DF5BDC9D15}" type="pres">
      <dgm:prSet presAssocID="{E012D22C-4799-4B44-B933-D35DC26D5646}" presName="sibTrans" presStyleLbl="bgSibTrans2D1" presStyleIdx="11" presStyleCnt="13"/>
      <dgm:spPr/>
    </dgm:pt>
    <dgm:pt modelId="{A1270759-3714-4DE7-80B1-F9EE1AFEAFFE}" type="pres">
      <dgm:prSet presAssocID="{C03F5A53-DE98-4A99-94DC-292E6BB3B1AB}" presName="compNode" presStyleCnt="0"/>
      <dgm:spPr/>
    </dgm:pt>
    <dgm:pt modelId="{0FB621D1-BC8B-4931-BAEB-FF811E5933EA}" type="pres">
      <dgm:prSet presAssocID="{C03F5A53-DE98-4A99-94DC-292E6BB3B1AB}" presName="dummyConnPt" presStyleCnt="0"/>
      <dgm:spPr/>
    </dgm:pt>
    <dgm:pt modelId="{5DBDD5FD-8A18-4192-971E-066B69DD1D27}" type="pres">
      <dgm:prSet presAssocID="{C03F5A53-DE98-4A99-94DC-292E6BB3B1AB}" presName="node" presStyleLbl="node1" presStyleIdx="12" presStyleCnt="14">
        <dgm:presLayoutVars>
          <dgm:bulletEnabled val="1"/>
        </dgm:presLayoutVars>
      </dgm:prSet>
      <dgm:spPr/>
    </dgm:pt>
    <dgm:pt modelId="{8294AA3A-C44D-4F39-9514-A67575D877F9}" type="pres">
      <dgm:prSet presAssocID="{53B6264C-E83B-4D54-AD8A-B0C8CACB7B9C}" presName="sibTrans" presStyleLbl="bgSibTrans2D1" presStyleIdx="12" presStyleCnt="13"/>
      <dgm:spPr/>
    </dgm:pt>
    <dgm:pt modelId="{E6C3A1CA-803F-479D-87A7-61663F5F0380}" type="pres">
      <dgm:prSet presAssocID="{2EFE767A-7C10-4BDD-8912-04758BE5AD99}" presName="compNode" presStyleCnt="0"/>
      <dgm:spPr/>
    </dgm:pt>
    <dgm:pt modelId="{56F44402-FC25-4B9D-9F2C-78A3C6590F5F}" type="pres">
      <dgm:prSet presAssocID="{2EFE767A-7C10-4BDD-8912-04758BE5AD99}" presName="dummyConnPt" presStyleCnt="0"/>
      <dgm:spPr/>
    </dgm:pt>
    <dgm:pt modelId="{3C36C186-2022-4416-9912-7FDF74DB58D3}" type="pres">
      <dgm:prSet presAssocID="{2EFE767A-7C10-4BDD-8912-04758BE5AD99}" presName="node" presStyleLbl="node1" presStyleIdx="13" presStyleCnt="14">
        <dgm:presLayoutVars>
          <dgm:bulletEnabled val="1"/>
        </dgm:presLayoutVars>
      </dgm:prSet>
      <dgm:spPr/>
    </dgm:pt>
  </dgm:ptLst>
  <dgm:cxnLst>
    <dgm:cxn modelId="{C81D1E03-0C46-49BE-9178-4DF7672DD2A8}" srcId="{96C354FA-0B88-40BB-8CD3-79C874B21B6F}" destId="{9BC747B6-27C8-4464-9156-B0501E298B85}" srcOrd="9" destOrd="0" parTransId="{6C14D95E-7815-449E-BD33-79F7C163BFE5}" sibTransId="{D79AE158-2E1D-4BAB-BED6-AC051A512184}"/>
    <dgm:cxn modelId="{C8402724-B456-4D56-B506-7C0EA7C3CCDF}" type="presOf" srcId="{71C30AB7-A9F2-4806-82B5-D5C16E422E3F}" destId="{72ABC94B-CA1D-4ABE-8C52-488D26237A4E}" srcOrd="0" destOrd="0" presId="urn:microsoft.com/office/officeart/2005/8/layout/bProcess4"/>
    <dgm:cxn modelId="{50B94124-317E-4BFA-841D-14713A88C867}" type="presOf" srcId="{6E3D2FDF-046F-444D-8AE0-F132C1CFD7E5}" destId="{8CF53AF1-BFD4-4F13-BC6E-7523576BFB53}" srcOrd="0" destOrd="0" presId="urn:microsoft.com/office/officeart/2005/8/layout/bProcess4"/>
    <dgm:cxn modelId="{C9B0BD24-779F-405B-868B-94BC55EE2816}" srcId="{96C354FA-0B88-40BB-8CD3-79C874B21B6F}" destId="{140CC4CD-B4A8-4DC8-ADE8-2195F573687A}" srcOrd="2" destOrd="0" parTransId="{5B81354A-30C7-4F38-A3F4-D8F8AF57E0A3}" sibTransId="{DE691F04-863A-4CB4-8293-4E423129340E}"/>
    <dgm:cxn modelId="{358E8526-DCEA-4FED-81C6-0F6FE4644046}" type="presOf" srcId="{EDF04C6B-0C26-4EEA-B136-D82942AF5E2E}" destId="{DBB7BFAA-7A36-48EC-BD06-A7087B70EFCE}" srcOrd="0" destOrd="0" presId="urn:microsoft.com/office/officeart/2005/8/layout/bProcess4"/>
    <dgm:cxn modelId="{581FA926-EEE8-453E-98C9-65FB9CFD9E1F}" type="presOf" srcId="{FE6BC191-7652-4F2C-A831-F46D499C47AD}" destId="{896AD44A-E990-4EFC-9363-5330A779B583}" srcOrd="0" destOrd="0" presId="urn:microsoft.com/office/officeart/2005/8/layout/bProcess4"/>
    <dgm:cxn modelId="{EF691A2B-C5CC-49CE-85A7-ADBC3E9008BD}" type="presOf" srcId="{9895DDC2-CF91-4F3E-B55F-439A350DEB48}" destId="{4EEF12A7-1D35-4C5C-84DE-C18263C5310F}" srcOrd="0" destOrd="0" presId="urn:microsoft.com/office/officeart/2005/8/layout/bProcess4"/>
    <dgm:cxn modelId="{DD8D372C-D0BE-4ADE-AAA0-FAFF311B5E94}" type="presOf" srcId="{0E31A0FD-69E9-489A-88D7-BB8215432F34}" destId="{AB234FB1-609E-4DFA-B061-B7A0F11ED2B7}" srcOrd="0" destOrd="0" presId="urn:microsoft.com/office/officeart/2005/8/layout/bProcess4"/>
    <dgm:cxn modelId="{AC7EEC39-16C9-4338-B3C4-127F1318F73F}" type="presOf" srcId="{9BC747B6-27C8-4464-9156-B0501E298B85}" destId="{FCB8F21A-9C5B-4559-98D2-216FC4298344}" srcOrd="0" destOrd="0" presId="urn:microsoft.com/office/officeart/2005/8/layout/bProcess4"/>
    <dgm:cxn modelId="{F814393B-5C51-42DA-855F-C00A42B8BB4B}" srcId="{96C354FA-0B88-40BB-8CD3-79C874B21B6F}" destId="{613503E1-7582-4874-AA7E-87BF77BE8B70}" srcOrd="0" destOrd="0" parTransId="{295D3654-0A8A-4CA0-B659-C6849D06AFC2}" sibTransId="{9895DDC2-CF91-4F3E-B55F-439A350DEB48}"/>
    <dgm:cxn modelId="{25FE8F5F-0945-404C-85BA-B12E8A45ADE2}" srcId="{96C354FA-0B88-40BB-8CD3-79C874B21B6F}" destId="{FF9F9ACE-35E7-4E31-A5A6-D43F426CBC0D}" srcOrd="1" destOrd="0" parTransId="{DA5F3267-F20C-4349-ADE7-D9DE52C457B7}" sibTransId="{FE6BC191-7652-4F2C-A831-F46D499C47AD}"/>
    <dgm:cxn modelId="{98D0E960-1074-42BA-9848-EB8EE7FA3378}" type="presOf" srcId="{FF9F9ACE-35E7-4E31-A5A6-D43F426CBC0D}" destId="{13EC6A86-4C03-468E-96C4-F4EB6C1FDE82}" srcOrd="0" destOrd="0" presId="urn:microsoft.com/office/officeart/2005/8/layout/bProcess4"/>
    <dgm:cxn modelId="{47D17E64-F618-4344-A351-5D987D166113}" type="presOf" srcId="{DE691F04-863A-4CB4-8293-4E423129340E}" destId="{8079B256-52D3-472D-B1E9-8E7DCFEE9140}" srcOrd="0" destOrd="0" presId="urn:microsoft.com/office/officeart/2005/8/layout/bProcess4"/>
    <dgm:cxn modelId="{3214604B-5AAC-4E9A-A9B9-596E18DE35B1}" type="presOf" srcId="{9DA4D300-38B5-40B3-B88D-30B103897636}" destId="{DB977D20-05F2-4371-AD32-52BA0DEFB0DD}" srcOrd="0" destOrd="0" presId="urn:microsoft.com/office/officeart/2005/8/layout/bProcess4"/>
    <dgm:cxn modelId="{50A25073-B44D-4DB9-919D-AFDB8D75DB03}" type="presOf" srcId="{96C354FA-0B88-40BB-8CD3-79C874B21B6F}" destId="{484EDE9F-933D-4345-AA4B-6714216A6B79}" srcOrd="0" destOrd="0" presId="urn:microsoft.com/office/officeart/2005/8/layout/bProcess4"/>
    <dgm:cxn modelId="{4F53EC53-D6F0-4798-9E88-8FEFF0CCA6F3}" type="presOf" srcId="{613503E1-7582-4874-AA7E-87BF77BE8B70}" destId="{AAC03220-60C5-4A85-B653-42204DF2C37E}" srcOrd="0" destOrd="0" presId="urn:microsoft.com/office/officeart/2005/8/layout/bProcess4"/>
    <dgm:cxn modelId="{B6E87D57-4D07-490D-9631-EFA4A4B39CF6}" srcId="{96C354FA-0B88-40BB-8CD3-79C874B21B6F}" destId="{71C30AB7-A9F2-4806-82B5-D5C16E422E3F}" srcOrd="8" destOrd="0" parTransId="{77F73CA0-5EFD-4AF2-B465-D3F87E495455}" sibTransId="{9DA4D300-38B5-40B3-B88D-30B103897636}"/>
    <dgm:cxn modelId="{E97BB759-5B3B-43E2-AACF-234D07ED4492}" srcId="{96C354FA-0B88-40BB-8CD3-79C874B21B6F}" destId="{0D88A6E4-5A9B-4720-A7EB-42D96AF197A2}" srcOrd="6" destOrd="0" parTransId="{4179E580-AE6F-4CC6-B0A4-2EEC0981481D}" sibTransId="{E7DA517E-0EFE-482D-B6A8-A621CCF2F05B}"/>
    <dgm:cxn modelId="{C0CB9D80-29B8-4FA8-A578-7B1BCC7AA9BB}" type="presOf" srcId="{53B6264C-E83B-4D54-AD8A-B0C8CACB7B9C}" destId="{8294AA3A-C44D-4F39-9514-A67575D877F9}" srcOrd="0" destOrd="0" presId="urn:microsoft.com/office/officeart/2005/8/layout/bProcess4"/>
    <dgm:cxn modelId="{DC6BAF81-B9FA-4365-8740-990C80054095}" type="presOf" srcId="{37F812E9-CA00-4352-A4C7-EE52217932F4}" destId="{AD7F0A21-7F86-46BB-A151-2D0E0AC2AD06}" srcOrd="0" destOrd="0" presId="urn:microsoft.com/office/officeart/2005/8/layout/bProcess4"/>
    <dgm:cxn modelId="{535E4C82-37A5-4A02-A59F-362F27A3AB10}" type="presOf" srcId="{43569781-36EE-40DD-98AB-0E4832E9768F}" destId="{6C4CB58E-9A34-4B6F-9AE0-4EC8AA1DC2A9}" srcOrd="0" destOrd="0" presId="urn:microsoft.com/office/officeart/2005/8/layout/bProcess4"/>
    <dgm:cxn modelId="{9F51AD84-4B87-40DA-8A30-32F42B5A8996}" type="presOf" srcId="{2EFE767A-7C10-4BDD-8912-04758BE5AD99}" destId="{3C36C186-2022-4416-9912-7FDF74DB58D3}" srcOrd="0" destOrd="0" presId="urn:microsoft.com/office/officeart/2005/8/layout/bProcess4"/>
    <dgm:cxn modelId="{40CDF693-8E97-4603-BEE8-B71BB0BA8E70}" srcId="{96C354FA-0B88-40BB-8CD3-79C874B21B6F}" destId="{3556E40C-4FD5-4424-A56E-E1A4C3B4149F}" srcOrd="3" destOrd="0" parTransId="{3436D383-70C4-4677-A4AA-D5BE5A714FB9}" sibTransId="{6E3D2FDF-046F-444D-8AE0-F132C1CFD7E5}"/>
    <dgm:cxn modelId="{6A0ACB9F-B709-452D-ADD1-27A0CD2798E2}" type="presOf" srcId="{140CC4CD-B4A8-4DC8-ADE8-2195F573687A}" destId="{6C1847B9-B103-44C0-9F81-112B6B978B53}" srcOrd="0" destOrd="0" presId="urn:microsoft.com/office/officeart/2005/8/layout/bProcess4"/>
    <dgm:cxn modelId="{840A65A2-4E33-4DA2-ADB2-7F1FF6F7AA35}" type="presOf" srcId="{6CF51B7D-7BB0-476E-803A-5CCA46DA6CE9}" destId="{1D147606-850B-4B77-A17B-E5815AEF4E61}" srcOrd="0" destOrd="0" presId="urn:microsoft.com/office/officeart/2005/8/layout/bProcess4"/>
    <dgm:cxn modelId="{C7CD84A3-0A71-4B6E-988E-B383194C8C8F}" srcId="{96C354FA-0B88-40BB-8CD3-79C874B21B6F}" destId="{815F56EB-2837-4630-ADDF-EE3D590485C1}" srcOrd="4" destOrd="0" parTransId="{5A64494A-C29F-4844-9E83-DA31BED5BC91}" sibTransId="{7DBBCCEC-1B8F-403C-BDF7-1E998E6FB8D5}"/>
    <dgm:cxn modelId="{DFB5FCAD-0027-447F-8ED2-3D6B2274B4D7}" type="presOf" srcId="{E012D22C-4799-4B44-B933-D35DC26D5646}" destId="{24B71DED-F65A-424B-AA36-60DF5BDC9D15}" srcOrd="0" destOrd="0" presId="urn:microsoft.com/office/officeart/2005/8/layout/bProcess4"/>
    <dgm:cxn modelId="{3D2770B1-0384-4CE3-BA9D-34A407E8766F}" srcId="{96C354FA-0B88-40BB-8CD3-79C874B21B6F}" destId="{E4534200-E840-4C9E-A767-CEBD8F2DC488}" srcOrd="10" destOrd="0" parTransId="{BCE7999C-4737-4929-A798-57FC4FFFE96F}" sibTransId="{8981457D-4F1E-4E72-B7F6-8810523B6CD9}"/>
    <dgm:cxn modelId="{981357B3-21BA-41FF-9FA1-F922C85CB471}" type="presOf" srcId="{C03F5A53-DE98-4A99-94DC-292E6BB3B1AB}" destId="{5DBDD5FD-8A18-4192-971E-066B69DD1D27}" srcOrd="0" destOrd="0" presId="urn:microsoft.com/office/officeart/2005/8/layout/bProcess4"/>
    <dgm:cxn modelId="{5F8F21B4-DF8D-4667-BF54-52F529338FA7}" srcId="{96C354FA-0B88-40BB-8CD3-79C874B21B6F}" destId="{0E31A0FD-69E9-489A-88D7-BB8215432F34}" srcOrd="7" destOrd="0" parTransId="{DB1EF03D-6364-4269-B59E-10D2B3BE2448}" sibTransId="{6CF51B7D-7BB0-476E-803A-5CCA46DA6CE9}"/>
    <dgm:cxn modelId="{BB38F2B6-C1D0-4F7B-8496-6A5CEB25BF03}" type="presOf" srcId="{E7DA517E-0EFE-482D-B6A8-A621CCF2F05B}" destId="{CB140AE5-7D5F-4E7B-B321-B0652E384CF6}" srcOrd="0" destOrd="0" presId="urn:microsoft.com/office/officeart/2005/8/layout/bProcess4"/>
    <dgm:cxn modelId="{29134FC4-4CF4-48D1-8F8F-F98ABAF99383}" type="presOf" srcId="{815F56EB-2837-4630-ADDF-EE3D590485C1}" destId="{88BAC68B-9A92-42DD-8F67-84F2941201D6}" srcOrd="0" destOrd="0" presId="urn:microsoft.com/office/officeart/2005/8/layout/bProcess4"/>
    <dgm:cxn modelId="{77970ECD-D81F-49DD-BBBD-D7AF14D0AB87}" type="presOf" srcId="{3556E40C-4FD5-4424-A56E-E1A4C3B4149F}" destId="{7DE000C2-CE02-4FC0-99B3-335AD9EB63AE}" srcOrd="0" destOrd="0" presId="urn:microsoft.com/office/officeart/2005/8/layout/bProcess4"/>
    <dgm:cxn modelId="{D5F005CE-DD7A-4FAA-8447-2BFC108A4E7F}" srcId="{96C354FA-0B88-40BB-8CD3-79C874B21B6F}" destId="{2EFE767A-7C10-4BDD-8912-04758BE5AD99}" srcOrd="13" destOrd="0" parTransId="{F02F0D21-9963-491C-A5EA-BB61FA846A2A}" sibTransId="{3A26233B-0F7A-4AFB-BB70-9DF3B95C1D3E}"/>
    <dgm:cxn modelId="{82CBD9D4-F0B5-4676-B3FD-ACF3FCB2CAD7}" srcId="{96C354FA-0B88-40BB-8CD3-79C874B21B6F}" destId="{EDF04C6B-0C26-4EEA-B136-D82942AF5E2E}" srcOrd="5" destOrd="0" parTransId="{48AC448F-390C-4267-BD44-F47B93E0D5B5}" sibTransId="{37F812E9-CA00-4352-A4C7-EE52217932F4}"/>
    <dgm:cxn modelId="{CC9067D9-91C8-42B1-991F-D77CDE8BA85C}" srcId="{96C354FA-0B88-40BB-8CD3-79C874B21B6F}" destId="{43569781-36EE-40DD-98AB-0E4832E9768F}" srcOrd="11" destOrd="0" parTransId="{FE072AB9-62F1-4178-9175-65A2AF7C2634}" sibTransId="{E012D22C-4799-4B44-B933-D35DC26D5646}"/>
    <dgm:cxn modelId="{01B8E0DB-45FE-41B4-BEE3-494FAD7FB3F1}" type="presOf" srcId="{8981457D-4F1E-4E72-B7F6-8810523B6CD9}" destId="{C3851A77-FD46-4734-BE58-93304BEBA503}" srcOrd="0" destOrd="0" presId="urn:microsoft.com/office/officeart/2005/8/layout/bProcess4"/>
    <dgm:cxn modelId="{A837AEE9-14F7-4455-8608-99BCD6B71DC7}" type="presOf" srcId="{7DBBCCEC-1B8F-403C-BDF7-1E998E6FB8D5}" destId="{8671CFFC-3630-437A-8826-4459C72EB413}" srcOrd="0" destOrd="0" presId="urn:microsoft.com/office/officeart/2005/8/layout/bProcess4"/>
    <dgm:cxn modelId="{B49459ED-2331-4313-936F-8AA236EF97CE}" type="presOf" srcId="{E4534200-E840-4C9E-A767-CEBD8F2DC488}" destId="{005BD164-3DEF-4C63-A782-264D012B6288}" srcOrd="0" destOrd="0" presId="urn:microsoft.com/office/officeart/2005/8/layout/bProcess4"/>
    <dgm:cxn modelId="{BB9AB6FB-9B37-4A55-9528-5003E5142FB4}" type="presOf" srcId="{D79AE158-2E1D-4BAB-BED6-AC051A512184}" destId="{8BF50E33-6BE4-4B60-8AF9-9C76F3DCE6EC}" srcOrd="0" destOrd="0" presId="urn:microsoft.com/office/officeart/2005/8/layout/bProcess4"/>
    <dgm:cxn modelId="{EBD439FF-C230-4F01-B6A6-A8DAD2C40DB7}" type="presOf" srcId="{0D88A6E4-5A9B-4720-A7EB-42D96AF197A2}" destId="{C7C770A4-C5A9-4994-A343-1DCB2F543658}" srcOrd="0" destOrd="0" presId="urn:microsoft.com/office/officeart/2005/8/layout/bProcess4"/>
    <dgm:cxn modelId="{A8287BFF-F281-4698-A185-A2A6FC943E5D}" srcId="{96C354FA-0B88-40BB-8CD3-79C874B21B6F}" destId="{C03F5A53-DE98-4A99-94DC-292E6BB3B1AB}" srcOrd="12" destOrd="0" parTransId="{586314AA-C8CD-458C-9B93-D7B880DA548C}" sibTransId="{53B6264C-E83B-4D54-AD8A-B0C8CACB7B9C}"/>
    <dgm:cxn modelId="{41284CCC-1839-4F27-BF79-997376AC4784}" type="presParOf" srcId="{484EDE9F-933D-4345-AA4B-6714216A6B79}" destId="{7CCB97F1-5260-4B20-AD9E-91506A954128}" srcOrd="0" destOrd="0" presId="urn:microsoft.com/office/officeart/2005/8/layout/bProcess4"/>
    <dgm:cxn modelId="{92E75122-1DED-41EE-B8AD-B4ABEDB40B66}" type="presParOf" srcId="{7CCB97F1-5260-4B20-AD9E-91506A954128}" destId="{46B1A2C5-0EA7-4B12-BC9F-A057B1A1F4BD}" srcOrd="0" destOrd="0" presId="urn:microsoft.com/office/officeart/2005/8/layout/bProcess4"/>
    <dgm:cxn modelId="{C5157B15-34A3-4D7E-8929-213FA4855167}" type="presParOf" srcId="{7CCB97F1-5260-4B20-AD9E-91506A954128}" destId="{AAC03220-60C5-4A85-B653-42204DF2C37E}" srcOrd="1" destOrd="0" presId="urn:microsoft.com/office/officeart/2005/8/layout/bProcess4"/>
    <dgm:cxn modelId="{8B8FE925-BB12-44B7-A894-7C286A3511FF}" type="presParOf" srcId="{484EDE9F-933D-4345-AA4B-6714216A6B79}" destId="{4EEF12A7-1D35-4C5C-84DE-C18263C5310F}" srcOrd="1" destOrd="0" presId="urn:microsoft.com/office/officeart/2005/8/layout/bProcess4"/>
    <dgm:cxn modelId="{B80FA7A5-1DC5-4FDA-938B-F98EE86BA573}" type="presParOf" srcId="{484EDE9F-933D-4345-AA4B-6714216A6B79}" destId="{739B2A27-2AA4-4B90-9B48-08E14516A1E4}" srcOrd="2" destOrd="0" presId="urn:microsoft.com/office/officeart/2005/8/layout/bProcess4"/>
    <dgm:cxn modelId="{19939AB3-26A1-443C-89DD-821667B4E094}" type="presParOf" srcId="{739B2A27-2AA4-4B90-9B48-08E14516A1E4}" destId="{683719AC-4A44-4100-8C8B-2B55FC12E10F}" srcOrd="0" destOrd="0" presId="urn:microsoft.com/office/officeart/2005/8/layout/bProcess4"/>
    <dgm:cxn modelId="{FC63E03A-A3A9-4F0A-8811-A49B2D20EB74}" type="presParOf" srcId="{739B2A27-2AA4-4B90-9B48-08E14516A1E4}" destId="{13EC6A86-4C03-468E-96C4-F4EB6C1FDE82}" srcOrd="1" destOrd="0" presId="urn:microsoft.com/office/officeart/2005/8/layout/bProcess4"/>
    <dgm:cxn modelId="{677D19D3-517D-4A60-8601-A46849F1247B}" type="presParOf" srcId="{484EDE9F-933D-4345-AA4B-6714216A6B79}" destId="{896AD44A-E990-4EFC-9363-5330A779B583}" srcOrd="3" destOrd="0" presId="urn:microsoft.com/office/officeart/2005/8/layout/bProcess4"/>
    <dgm:cxn modelId="{2BBB626F-0E34-481D-8646-C9D9451865E1}" type="presParOf" srcId="{484EDE9F-933D-4345-AA4B-6714216A6B79}" destId="{CEA9FD48-87C8-4548-BC64-8E02042A490D}" srcOrd="4" destOrd="0" presId="urn:microsoft.com/office/officeart/2005/8/layout/bProcess4"/>
    <dgm:cxn modelId="{6B85B18D-E393-405F-B996-BC06FC5FD1A7}" type="presParOf" srcId="{CEA9FD48-87C8-4548-BC64-8E02042A490D}" destId="{1A696D3F-C2D1-4DF2-91E6-041E086889EE}" srcOrd="0" destOrd="0" presId="urn:microsoft.com/office/officeart/2005/8/layout/bProcess4"/>
    <dgm:cxn modelId="{F7D9CDBB-3DD9-4338-A416-347B6897CC5C}" type="presParOf" srcId="{CEA9FD48-87C8-4548-BC64-8E02042A490D}" destId="{6C1847B9-B103-44C0-9F81-112B6B978B53}" srcOrd="1" destOrd="0" presId="urn:microsoft.com/office/officeart/2005/8/layout/bProcess4"/>
    <dgm:cxn modelId="{7A6A7357-1E0E-44B5-809C-E0B378B942AF}" type="presParOf" srcId="{484EDE9F-933D-4345-AA4B-6714216A6B79}" destId="{8079B256-52D3-472D-B1E9-8E7DCFEE9140}" srcOrd="5" destOrd="0" presId="urn:microsoft.com/office/officeart/2005/8/layout/bProcess4"/>
    <dgm:cxn modelId="{E8E510DF-D801-4C41-919A-AB3E200B1101}" type="presParOf" srcId="{484EDE9F-933D-4345-AA4B-6714216A6B79}" destId="{71A0F0C3-9515-4301-98DD-F475EE2BE767}" srcOrd="6" destOrd="0" presId="urn:microsoft.com/office/officeart/2005/8/layout/bProcess4"/>
    <dgm:cxn modelId="{9EFB48C4-7FA3-40F2-86D6-AC54B2C8B7B0}" type="presParOf" srcId="{71A0F0C3-9515-4301-98DD-F475EE2BE767}" destId="{4F87628B-ABC1-4B6A-BFB9-EE646C8C7E58}" srcOrd="0" destOrd="0" presId="urn:microsoft.com/office/officeart/2005/8/layout/bProcess4"/>
    <dgm:cxn modelId="{B44967C4-0715-4893-BE37-1FCAD4D03EB2}" type="presParOf" srcId="{71A0F0C3-9515-4301-98DD-F475EE2BE767}" destId="{7DE000C2-CE02-4FC0-99B3-335AD9EB63AE}" srcOrd="1" destOrd="0" presId="urn:microsoft.com/office/officeart/2005/8/layout/bProcess4"/>
    <dgm:cxn modelId="{52CC575E-D565-4C82-A771-E253F0F1BC36}" type="presParOf" srcId="{484EDE9F-933D-4345-AA4B-6714216A6B79}" destId="{8CF53AF1-BFD4-4F13-BC6E-7523576BFB53}" srcOrd="7" destOrd="0" presId="urn:microsoft.com/office/officeart/2005/8/layout/bProcess4"/>
    <dgm:cxn modelId="{471E4CC0-7AF4-4A63-904A-EFC95295327B}" type="presParOf" srcId="{484EDE9F-933D-4345-AA4B-6714216A6B79}" destId="{607AE6C5-EFF3-4C82-95E9-0106BB4F09FC}" srcOrd="8" destOrd="0" presId="urn:microsoft.com/office/officeart/2005/8/layout/bProcess4"/>
    <dgm:cxn modelId="{629AD977-6C1F-4D53-979B-FF63963AD872}" type="presParOf" srcId="{607AE6C5-EFF3-4C82-95E9-0106BB4F09FC}" destId="{DF9A885F-07D7-4713-87A4-05CA2E32E135}" srcOrd="0" destOrd="0" presId="urn:microsoft.com/office/officeart/2005/8/layout/bProcess4"/>
    <dgm:cxn modelId="{5C151C09-C82C-46F5-BD74-6F5F58DC7F87}" type="presParOf" srcId="{607AE6C5-EFF3-4C82-95E9-0106BB4F09FC}" destId="{88BAC68B-9A92-42DD-8F67-84F2941201D6}" srcOrd="1" destOrd="0" presId="urn:microsoft.com/office/officeart/2005/8/layout/bProcess4"/>
    <dgm:cxn modelId="{D6292BEF-2C3E-4532-A337-505E9AF000B7}" type="presParOf" srcId="{484EDE9F-933D-4345-AA4B-6714216A6B79}" destId="{8671CFFC-3630-437A-8826-4459C72EB413}" srcOrd="9" destOrd="0" presId="urn:microsoft.com/office/officeart/2005/8/layout/bProcess4"/>
    <dgm:cxn modelId="{0D4BE5C6-33C7-4783-8252-B0E99F96BC1E}" type="presParOf" srcId="{484EDE9F-933D-4345-AA4B-6714216A6B79}" destId="{385A80D7-CCCE-4DDB-B37E-001AB96DC511}" srcOrd="10" destOrd="0" presId="urn:microsoft.com/office/officeart/2005/8/layout/bProcess4"/>
    <dgm:cxn modelId="{32F36D5C-9317-4952-9C55-D8E09DED3422}" type="presParOf" srcId="{385A80D7-CCCE-4DDB-B37E-001AB96DC511}" destId="{9C7AC4AA-38F7-4BF0-9D4D-C4B55214C02F}" srcOrd="0" destOrd="0" presId="urn:microsoft.com/office/officeart/2005/8/layout/bProcess4"/>
    <dgm:cxn modelId="{CA99E5B9-2E47-4963-AC7D-4023DD25A734}" type="presParOf" srcId="{385A80D7-CCCE-4DDB-B37E-001AB96DC511}" destId="{DBB7BFAA-7A36-48EC-BD06-A7087B70EFCE}" srcOrd="1" destOrd="0" presId="urn:microsoft.com/office/officeart/2005/8/layout/bProcess4"/>
    <dgm:cxn modelId="{B287A858-3CC4-48B3-B7A3-012F71C05389}" type="presParOf" srcId="{484EDE9F-933D-4345-AA4B-6714216A6B79}" destId="{AD7F0A21-7F86-46BB-A151-2D0E0AC2AD06}" srcOrd="11" destOrd="0" presId="urn:microsoft.com/office/officeart/2005/8/layout/bProcess4"/>
    <dgm:cxn modelId="{C656B92C-755B-4B15-86B8-6B093D201E37}" type="presParOf" srcId="{484EDE9F-933D-4345-AA4B-6714216A6B79}" destId="{D06E9E16-9655-4EDD-8414-34F3E2D26AC8}" srcOrd="12" destOrd="0" presId="urn:microsoft.com/office/officeart/2005/8/layout/bProcess4"/>
    <dgm:cxn modelId="{61524426-8DC0-43DC-B789-8EF17781DC7C}" type="presParOf" srcId="{D06E9E16-9655-4EDD-8414-34F3E2D26AC8}" destId="{A75E4199-CDFE-417C-80C5-0223E20559C1}" srcOrd="0" destOrd="0" presId="urn:microsoft.com/office/officeart/2005/8/layout/bProcess4"/>
    <dgm:cxn modelId="{5038B0AF-B372-40EC-B33D-0F62499F3071}" type="presParOf" srcId="{D06E9E16-9655-4EDD-8414-34F3E2D26AC8}" destId="{C7C770A4-C5A9-4994-A343-1DCB2F543658}" srcOrd="1" destOrd="0" presId="urn:microsoft.com/office/officeart/2005/8/layout/bProcess4"/>
    <dgm:cxn modelId="{F9A6DA7C-7107-4FC8-8FB5-EDD4875B68AB}" type="presParOf" srcId="{484EDE9F-933D-4345-AA4B-6714216A6B79}" destId="{CB140AE5-7D5F-4E7B-B321-B0652E384CF6}" srcOrd="13" destOrd="0" presId="urn:microsoft.com/office/officeart/2005/8/layout/bProcess4"/>
    <dgm:cxn modelId="{8E6909BC-C75B-4FBE-83EF-B793E7C19D90}" type="presParOf" srcId="{484EDE9F-933D-4345-AA4B-6714216A6B79}" destId="{DCC87A9F-A858-4383-98FC-03E6D72E7282}" srcOrd="14" destOrd="0" presId="urn:microsoft.com/office/officeart/2005/8/layout/bProcess4"/>
    <dgm:cxn modelId="{38ABF44D-9FB8-47C2-9367-2FF839B6BB2A}" type="presParOf" srcId="{DCC87A9F-A858-4383-98FC-03E6D72E7282}" destId="{506BE119-CEA9-4ECD-8F7F-77D1FDBBDD0E}" srcOrd="0" destOrd="0" presId="urn:microsoft.com/office/officeart/2005/8/layout/bProcess4"/>
    <dgm:cxn modelId="{2B0AC0B4-6F5A-4A79-8E54-8D654CD8E774}" type="presParOf" srcId="{DCC87A9F-A858-4383-98FC-03E6D72E7282}" destId="{AB234FB1-609E-4DFA-B061-B7A0F11ED2B7}" srcOrd="1" destOrd="0" presId="urn:microsoft.com/office/officeart/2005/8/layout/bProcess4"/>
    <dgm:cxn modelId="{4F84AF09-70C3-4BAD-B832-DE8E40AEED3B}" type="presParOf" srcId="{484EDE9F-933D-4345-AA4B-6714216A6B79}" destId="{1D147606-850B-4B77-A17B-E5815AEF4E61}" srcOrd="15" destOrd="0" presId="urn:microsoft.com/office/officeart/2005/8/layout/bProcess4"/>
    <dgm:cxn modelId="{26800E64-E1BC-415E-BE43-E285DCD9F0B3}" type="presParOf" srcId="{484EDE9F-933D-4345-AA4B-6714216A6B79}" destId="{1FB64729-594B-4C85-9ED5-99FD92CA0954}" srcOrd="16" destOrd="0" presId="urn:microsoft.com/office/officeart/2005/8/layout/bProcess4"/>
    <dgm:cxn modelId="{B8350EB1-42D7-4E3E-AA69-0AD56EA56CF3}" type="presParOf" srcId="{1FB64729-594B-4C85-9ED5-99FD92CA0954}" destId="{EC51B88F-F07A-416F-812A-3CD004C210E5}" srcOrd="0" destOrd="0" presId="urn:microsoft.com/office/officeart/2005/8/layout/bProcess4"/>
    <dgm:cxn modelId="{F207D07D-8159-496E-B102-572F5AC373D4}" type="presParOf" srcId="{1FB64729-594B-4C85-9ED5-99FD92CA0954}" destId="{72ABC94B-CA1D-4ABE-8C52-488D26237A4E}" srcOrd="1" destOrd="0" presId="urn:microsoft.com/office/officeart/2005/8/layout/bProcess4"/>
    <dgm:cxn modelId="{F804A7D5-8FC2-4988-A0B4-DBD58BBD53C5}" type="presParOf" srcId="{484EDE9F-933D-4345-AA4B-6714216A6B79}" destId="{DB977D20-05F2-4371-AD32-52BA0DEFB0DD}" srcOrd="17" destOrd="0" presId="urn:microsoft.com/office/officeart/2005/8/layout/bProcess4"/>
    <dgm:cxn modelId="{8DFEE42A-EB3B-4F5A-BDCA-9D7C98EAD828}" type="presParOf" srcId="{484EDE9F-933D-4345-AA4B-6714216A6B79}" destId="{AEFF6F8A-380A-40E6-B18D-679369EEC42F}" srcOrd="18" destOrd="0" presId="urn:microsoft.com/office/officeart/2005/8/layout/bProcess4"/>
    <dgm:cxn modelId="{05986328-C6F4-4342-869F-2360DA570A2B}" type="presParOf" srcId="{AEFF6F8A-380A-40E6-B18D-679369EEC42F}" destId="{F64EF7A4-65E3-4200-8F7E-EECEE7B6FD4D}" srcOrd="0" destOrd="0" presId="urn:microsoft.com/office/officeart/2005/8/layout/bProcess4"/>
    <dgm:cxn modelId="{E270DECC-66C9-4806-98F4-D3E1C5E8DEA6}" type="presParOf" srcId="{AEFF6F8A-380A-40E6-B18D-679369EEC42F}" destId="{FCB8F21A-9C5B-4559-98D2-216FC4298344}" srcOrd="1" destOrd="0" presId="urn:microsoft.com/office/officeart/2005/8/layout/bProcess4"/>
    <dgm:cxn modelId="{93FAB321-EAE1-46F2-B81E-1E3B16EBC570}" type="presParOf" srcId="{484EDE9F-933D-4345-AA4B-6714216A6B79}" destId="{8BF50E33-6BE4-4B60-8AF9-9C76F3DCE6EC}" srcOrd="19" destOrd="0" presId="urn:microsoft.com/office/officeart/2005/8/layout/bProcess4"/>
    <dgm:cxn modelId="{6D192F52-DC75-4D17-A52C-E6FA5E45D470}" type="presParOf" srcId="{484EDE9F-933D-4345-AA4B-6714216A6B79}" destId="{4F8670F8-9938-4982-8011-BF7AA77A6D6B}" srcOrd="20" destOrd="0" presId="urn:microsoft.com/office/officeart/2005/8/layout/bProcess4"/>
    <dgm:cxn modelId="{52B157A7-034C-4EEB-A7C8-EAEC6069A0D0}" type="presParOf" srcId="{4F8670F8-9938-4982-8011-BF7AA77A6D6B}" destId="{3D39FD3A-7BCB-4A6F-90A4-1805EBD5C442}" srcOrd="0" destOrd="0" presId="urn:microsoft.com/office/officeart/2005/8/layout/bProcess4"/>
    <dgm:cxn modelId="{58305096-7930-4793-B1B1-F4AC2B3176E9}" type="presParOf" srcId="{4F8670F8-9938-4982-8011-BF7AA77A6D6B}" destId="{005BD164-3DEF-4C63-A782-264D012B6288}" srcOrd="1" destOrd="0" presId="urn:microsoft.com/office/officeart/2005/8/layout/bProcess4"/>
    <dgm:cxn modelId="{A928FE67-2901-40E6-B0E3-EDB83B6F0B3A}" type="presParOf" srcId="{484EDE9F-933D-4345-AA4B-6714216A6B79}" destId="{C3851A77-FD46-4734-BE58-93304BEBA503}" srcOrd="21" destOrd="0" presId="urn:microsoft.com/office/officeart/2005/8/layout/bProcess4"/>
    <dgm:cxn modelId="{E245CEF8-9B82-4D92-B3E6-03A871DC6DE6}" type="presParOf" srcId="{484EDE9F-933D-4345-AA4B-6714216A6B79}" destId="{E003DC5F-2DB4-4B9A-B06F-6E089A8D5A56}" srcOrd="22" destOrd="0" presId="urn:microsoft.com/office/officeart/2005/8/layout/bProcess4"/>
    <dgm:cxn modelId="{1B12B4A0-8FE5-4AB1-A9BB-64AF1D787CFC}" type="presParOf" srcId="{E003DC5F-2DB4-4B9A-B06F-6E089A8D5A56}" destId="{D415F173-6599-4FBD-B841-5EDC6EB0D180}" srcOrd="0" destOrd="0" presId="urn:microsoft.com/office/officeart/2005/8/layout/bProcess4"/>
    <dgm:cxn modelId="{666F3474-D295-48C2-A274-BFA858997234}" type="presParOf" srcId="{E003DC5F-2DB4-4B9A-B06F-6E089A8D5A56}" destId="{6C4CB58E-9A34-4B6F-9AE0-4EC8AA1DC2A9}" srcOrd="1" destOrd="0" presId="urn:microsoft.com/office/officeart/2005/8/layout/bProcess4"/>
    <dgm:cxn modelId="{B05C8253-D7D1-4905-BC1A-D85F9E4AAD4A}" type="presParOf" srcId="{484EDE9F-933D-4345-AA4B-6714216A6B79}" destId="{24B71DED-F65A-424B-AA36-60DF5BDC9D15}" srcOrd="23" destOrd="0" presId="urn:microsoft.com/office/officeart/2005/8/layout/bProcess4"/>
    <dgm:cxn modelId="{23D513C3-5B87-4BD9-BABB-AB391FA2330E}" type="presParOf" srcId="{484EDE9F-933D-4345-AA4B-6714216A6B79}" destId="{A1270759-3714-4DE7-80B1-F9EE1AFEAFFE}" srcOrd="24" destOrd="0" presId="urn:microsoft.com/office/officeart/2005/8/layout/bProcess4"/>
    <dgm:cxn modelId="{9D5786D3-C92C-49E7-93EB-43C149ADDA79}" type="presParOf" srcId="{A1270759-3714-4DE7-80B1-F9EE1AFEAFFE}" destId="{0FB621D1-BC8B-4931-BAEB-FF811E5933EA}" srcOrd="0" destOrd="0" presId="urn:microsoft.com/office/officeart/2005/8/layout/bProcess4"/>
    <dgm:cxn modelId="{BEE45BE6-1212-4460-9467-74B1F16542C4}" type="presParOf" srcId="{A1270759-3714-4DE7-80B1-F9EE1AFEAFFE}" destId="{5DBDD5FD-8A18-4192-971E-066B69DD1D27}" srcOrd="1" destOrd="0" presId="urn:microsoft.com/office/officeart/2005/8/layout/bProcess4"/>
    <dgm:cxn modelId="{E6482765-8627-432A-85B7-A080D53B8AFC}" type="presParOf" srcId="{484EDE9F-933D-4345-AA4B-6714216A6B79}" destId="{8294AA3A-C44D-4F39-9514-A67575D877F9}" srcOrd="25" destOrd="0" presId="urn:microsoft.com/office/officeart/2005/8/layout/bProcess4"/>
    <dgm:cxn modelId="{E116CC73-1255-4829-8563-FE27064B2981}" type="presParOf" srcId="{484EDE9F-933D-4345-AA4B-6714216A6B79}" destId="{E6C3A1CA-803F-479D-87A7-61663F5F0380}" srcOrd="26" destOrd="0" presId="urn:microsoft.com/office/officeart/2005/8/layout/bProcess4"/>
    <dgm:cxn modelId="{8EE98126-B7D7-4DAD-BD35-49BD0D3AEDC1}" type="presParOf" srcId="{E6C3A1CA-803F-479D-87A7-61663F5F0380}" destId="{56F44402-FC25-4B9D-9F2C-78A3C6590F5F}" srcOrd="0" destOrd="0" presId="urn:microsoft.com/office/officeart/2005/8/layout/bProcess4"/>
    <dgm:cxn modelId="{8617B68E-7E0C-468C-9FB5-617F27B4EE81}" type="presParOf" srcId="{E6C3A1CA-803F-479D-87A7-61663F5F0380}" destId="{3C36C186-2022-4416-9912-7FDF74DB58D3}"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708281-ACA1-4937-833E-8B41CE1E445C}"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AU"/>
        </a:p>
      </dgm:t>
    </dgm:pt>
    <dgm:pt modelId="{A4D9489B-4EEA-4B3F-9FCF-823638112086}">
      <dgm:prSet phldrT="[Text]"/>
      <dgm:spPr/>
      <dgm:t>
        <a:bodyPr/>
        <a:lstStyle/>
        <a:p>
          <a:r>
            <a:rPr lang="en-AU"/>
            <a:t>Check shovel priority</a:t>
          </a:r>
        </a:p>
      </dgm:t>
    </dgm:pt>
    <dgm:pt modelId="{59896F85-7899-40BC-855A-88DD0C3A34A3}" type="parTrans" cxnId="{F1EB2652-ECB4-493C-B952-BA08640EE702}">
      <dgm:prSet/>
      <dgm:spPr/>
      <dgm:t>
        <a:bodyPr/>
        <a:lstStyle/>
        <a:p>
          <a:endParaRPr lang="en-AU"/>
        </a:p>
      </dgm:t>
    </dgm:pt>
    <dgm:pt modelId="{B6977280-DD2C-4A0F-8F07-0D21690AE0E9}" type="sibTrans" cxnId="{F1EB2652-ECB4-493C-B952-BA08640EE702}">
      <dgm:prSet/>
      <dgm:spPr/>
      <dgm:t>
        <a:bodyPr/>
        <a:lstStyle/>
        <a:p>
          <a:endParaRPr lang="en-AU"/>
        </a:p>
      </dgm:t>
    </dgm:pt>
    <dgm:pt modelId="{10D06991-9572-4495-9B07-C60F7309027B}">
      <dgm:prSet phldrT="[Text]"/>
      <dgm:spPr/>
      <dgm:t>
        <a:bodyPr/>
        <a:lstStyle/>
        <a:p>
          <a:r>
            <a:rPr lang="en-AU"/>
            <a:t>No feasible route created for unused shovels</a:t>
          </a:r>
        </a:p>
      </dgm:t>
    </dgm:pt>
    <dgm:pt modelId="{717759D9-4773-43B9-B5F1-7B1E2AF17209}" type="parTrans" cxnId="{DB411809-1442-45C3-85B5-B58639A0FA44}">
      <dgm:prSet/>
      <dgm:spPr/>
      <dgm:t>
        <a:bodyPr/>
        <a:lstStyle/>
        <a:p>
          <a:endParaRPr lang="en-AU"/>
        </a:p>
      </dgm:t>
    </dgm:pt>
    <dgm:pt modelId="{2D9C4F1A-6C88-47AA-8E20-6C71E865CBAD}" type="sibTrans" cxnId="{DB411809-1442-45C3-85B5-B58639A0FA44}">
      <dgm:prSet/>
      <dgm:spPr/>
      <dgm:t>
        <a:bodyPr/>
        <a:lstStyle/>
        <a:p>
          <a:endParaRPr lang="en-AU"/>
        </a:p>
      </dgm:t>
    </dgm:pt>
    <dgm:pt modelId="{0D432DAE-60A2-4A82-90F8-7E3F32CD8E50}">
      <dgm:prSet phldrT="[Text]"/>
      <dgm:spPr/>
      <dgm:t>
        <a:bodyPr/>
        <a:lstStyle/>
        <a:p>
          <a:r>
            <a:rPr lang="en-AU"/>
            <a:t>Check shovel dump locks</a:t>
          </a:r>
        </a:p>
      </dgm:t>
    </dgm:pt>
    <dgm:pt modelId="{8FF19278-EE5E-4156-B6A8-4A03F0EE72F7}" type="parTrans" cxnId="{F0981030-6650-4493-8424-B8D183B80795}">
      <dgm:prSet/>
      <dgm:spPr/>
      <dgm:t>
        <a:bodyPr/>
        <a:lstStyle/>
        <a:p>
          <a:endParaRPr lang="en-AU"/>
        </a:p>
      </dgm:t>
    </dgm:pt>
    <dgm:pt modelId="{222CB051-43EB-4A55-9CB6-9689DA04BD88}" type="sibTrans" cxnId="{F0981030-6650-4493-8424-B8D183B80795}">
      <dgm:prSet/>
      <dgm:spPr/>
      <dgm:t>
        <a:bodyPr/>
        <a:lstStyle/>
        <a:p>
          <a:endParaRPr lang="en-AU"/>
        </a:p>
      </dgm:t>
    </dgm:pt>
    <dgm:pt modelId="{54B5BBC1-9646-420E-9527-3E1C2120A582}">
      <dgm:prSet phldrT="[Text]"/>
      <dgm:spPr/>
      <dgm:t>
        <a:bodyPr/>
        <a:lstStyle/>
        <a:p>
          <a:r>
            <a:rPr lang="en-AU"/>
            <a:t>If shovel is locked to dump, feasible route is created</a:t>
          </a:r>
        </a:p>
      </dgm:t>
    </dgm:pt>
    <dgm:pt modelId="{E24B510B-60FE-4984-83EC-DAA0436CC39C}" type="parTrans" cxnId="{714CD28D-C236-4DB5-8745-C92833C52D56}">
      <dgm:prSet/>
      <dgm:spPr/>
      <dgm:t>
        <a:bodyPr/>
        <a:lstStyle/>
        <a:p>
          <a:endParaRPr lang="en-AU"/>
        </a:p>
      </dgm:t>
    </dgm:pt>
    <dgm:pt modelId="{63D83107-07FD-412B-BBBC-8E1E666034DA}" type="sibTrans" cxnId="{714CD28D-C236-4DB5-8745-C92833C52D56}">
      <dgm:prSet/>
      <dgm:spPr/>
      <dgm:t>
        <a:bodyPr/>
        <a:lstStyle/>
        <a:p>
          <a:endParaRPr lang="en-AU"/>
        </a:p>
      </dgm:t>
    </dgm:pt>
    <dgm:pt modelId="{E09D72A2-481A-4BBB-9DA1-301CB62A24BE}">
      <dgm:prSet phldrT="[Text]"/>
      <dgm:spPr/>
      <dgm:t>
        <a:bodyPr/>
        <a:lstStyle/>
        <a:p>
          <a:r>
            <a:rPr lang="en-AU"/>
            <a:t>Check grade and dump status</a:t>
          </a:r>
        </a:p>
      </dgm:t>
    </dgm:pt>
    <dgm:pt modelId="{57964C21-27FE-44EC-BBA5-5B65FAC0F686}" type="parTrans" cxnId="{93D2D85D-1105-43BE-9754-52124265EB3F}">
      <dgm:prSet/>
      <dgm:spPr/>
      <dgm:t>
        <a:bodyPr/>
        <a:lstStyle/>
        <a:p>
          <a:endParaRPr lang="en-AU"/>
        </a:p>
      </dgm:t>
    </dgm:pt>
    <dgm:pt modelId="{6E940D5B-15A3-4DBB-A05A-3F8E0F43A296}" type="sibTrans" cxnId="{93D2D85D-1105-43BE-9754-52124265EB3F}">
      <dgm:prSet/>
      <dgm:spPr/>
      <dgm:t>
        <a:bodyPr/>
        <a:lstStyle/>
        <a:p>
          <a:endParaRPr lang="en-AU"/>
        </a:p>
      </dgm:t>
    </dgm:pt>
    <dgm:pt modelId="{09F29F82-C7EB-42DB-B522-07BA477A42E2}">
      <dgm:prSet phldrT="[Text]"/>
      <dgm:spPr/>
      <dgm:t>
        <a:bodyPr/>
        <a:lstStyle/>
        <a:p>
          <a:r>
            <a:rPr lang="en-AU"/>
            <a:t>Dump must be Ready and accept material related to shovel grade</a:t>
          </a:r>
        </a:p>
      </dgm:t>
    </dgm:pt>
    <dgm:pt modelId="{22FDB9C7-31E4-42A0-A08C-3A204A5D8781}" type="parTrans" cxnId="{31F0901D-CEF3-4EF1-87D5-AF680227BF4E}">
      <dgm:prSet/>
      <dgm:spPr/>
      <dgm:t>
        <a:bodyPr/>
        <a:lstStyle/>
        <a:p>
          <a:endParaRPr lang="en-AU"/>
        </a:p>
      </dgm:t>
    </dgm:pt>
    <dgm:pt modelId="{69007587-86DE-4658-908A-C724046F3674}" type="sibTrans" cxnId="{31F0901D-CEF3-4EF1-87D5-AF680227BF4E}">
      <dgm:prSet/>
      <dgm:spPr/>
      <dgm:t>
        <a:bodyPr/>
        <a:lstStyle/>
        <a:p>
          <a:endParaRPr lang="en-AU"/>
        </a:p>
      </dgm:t>
    </dgm:pt>
    <dgm:pt modelId="{8B1AA072-8C24-4F1E-A858-41BC3CDDD2EA}">
      <dgm:prSet phldrT="[Text]"/>
      <dgm:spPr/>
      <dgm:t>
        <a:bodyPr/>
        <a:lstStyle/>
        <a:p>
          <a:r>
            <a:rPr lang="en-AU"/>
            <a:t>Check restrictions</a:t>
          </a:r>
        </a:p>
      </dgm:t>
    </dgm:pt>
    <dgm:pt modelId="{42DC2892-2AF3-41AD-B586-8961D822CF87}" type="parTrans" cxnId="{90BA8883-0BC8-4543-B447-413415A52BA8}">
      <dgm:prSet/>
      <dgm:spPr/>
      <dgm:t>
        <a:bodyPr/>
        <a:lstStyle/>
        <a:p>
          <a:endParaRPr lang="en-AU"/>
        </a:p>
      </dgm:t>
    </dgm:pt>
    <dgm:pt modelId="{B8434DB3-31FF-4F62-AB82-9CA48D97EDA5}" type="sibTrans" cxnId="{90BA8883-0BC8-4543-B447-413415A52BA8}">
      <dgm:prSet/>
      <dgm:spPr/>
      <dgm:t>
        <a:bodyPr/>
        <a:lstStyle/>
        <a:p>
          <a:endParaRPr lang="en-AU"/>
        </a:p>
      </dgm:t>
    </dgm:pt>
    <dgm:pt modelId="{4D5AE720-A036-4EC0-B262-4E353AAF206F}">
      <dgm:prSet phldrT="[Text]"/>
      <dgm:spPr/>
      <dgm:t>
        <a:bodyPr/>
        <a:lstStyle/>
        <a:p>
          <a:r>
            <a:rPr lang="en-AU"/>
            <a:t>No feasible route created if shovel restricted from dump</a:t>
          </a:r>
        </a:p>
      </dgm:t>
    </dgm:pt>
    <dgm:pt modelId="{85B26628-E2D3-4D92-B1AD-E050E46F7699}" type="parTrans" cxnId="{60AD4808-72B3-4F7C-94D8-696692D682AD}">
      <dgm:prSet/>
      <dgm:spPr/>
      <dgm:t>
        <a:bodyPr/>
        <a:lstStyle/>
        <a:p>
          <a:endParaRPr lang="en-AU"/>
        </a:p>
      </dgm:t>
    </dgm:pt>
    <dgm:pt modelId="{3329F30E-1948-4581-92A5-B6A2399971B5}" type="sibTrans" cxnId="{60AD4808-72B3-4F7C-94D8-696692D682AD}">
      <dgm:prSet/>
      <dgm:spPr/>
      <dgm:t>
        <a:bodyPr/>
        <a:lstStyle/>
        <a:p>
          <a:endParaRPr lang="en-AU"/>
        </a:p>
      </dgm:t>
    </dgm:pt>
    <dgm:pt modelId="{410A51D1-03FC-408F-8FE5-BEF13252CFD4}" type="pres">
      <dgm:prSet presAssocID="{DA708281-ACA1-4937-833E-8B41CE1E445C}" presName="rootnode" presStyleCnt="0">
        <dgm:presLayoutVars>
          <dgm:chMax/>
          <dgm:chPref/>
          <dgm:dir/>
          <dgm:animLvl val="lvl"/>
        </dgm:presLayoutVars>
      </dgm:prSet>
      <dgm:spPr/>
    </dgm:pt>
    <dgm:pt modelId="{B19CF0C3-D3ED-47EB-8C29-868507BE9752}" type="pres">
      <dgm:prSet presAssocID="{A4D9489B-4EEA-4B3F-9FCF-823638112086}" presName="composite" presStyleCnt="0"/>
      <dgm:spPr/>
    </dgm:pt>
    <dgm:pt modelId="{686C6DC8-D298-43AC-B680-0384046227AD}" type="pres">
      <dgm:prSet presAssocID="{A4D9489B-4EEA-4B3F-9FCF-823638112086}" presName="bentUpArrow1" presStyleLbl="alignImgPlace1" presStyleIdx="0" presStyleCnt="3"/>
      <dgm:spPr/>
    </dgm:pt>
    <dgm:pt modelId="{3725357C-FF27-4612-92D1-F6882720753F}" type="pres">
      <dgm:prSet presAssocID="{A4D9489B-4EEA-4B3F-9FCF-823638112086}" presName="ParentText" presStyleLbl="node1" presStyleIdx="0" presStyleCnt="4">
        <dgm:presLayoutVars>
          <dgm:chMax val="1"/>
          <dgm:chPref val="1"/>
          <dgm:bulletEnabled val="1"/>
        </dgm:presLayoutVars>
      </dgm:prSet>
      <dgm:spPr/>
    </dgm:pt>
    <dgm:pt modelId="{A88799F9-0643-41DC-895E-588E1D52D0E7}" type="pres">
      <dgm:prSet presAssocID="{A4D9489B-4EEA-4B3F-9FCF-823638112086}" presName="ChildText" presStyleLbl="revTx" presStyleIdx="0" presStyleCnt="4">
        <dgm:presLayoutVars>
          <dgm:chMax val="0"/>
          <dgm:chPref val="0"/>
          <dgm:bulletEnabled val="1"/>
        </dgm:presLayoutVars>
      </dgm:prSet>
      <dgm:spPr/>
    </dgm:pt>
    <dgm:pt modelId="{8B42AEB5-D11A-4A01-BCF3-381CDD16130D}" type="pres">
      <dgm:prSet presAssocID="{B6977280-DD2C-4A0F-8F07-0D21690AE0E9}" presName="sibTrans" presStyleCnt="0"/>
      <dgm:spPr/>
    </dgm:pt>
    <dgm:pt modelId="{7EDC183B-F657-4E62-B3FA-C849A10C4896}" type="pres">
      <dgm:prSet presAssocID="{0D432DAE-60A2-4A82-90F8-7E3F32CD8E50}" presName="composite" presStyleCnt="0"/>
      <dgm:spPr/>
    </dgm:pt>
    <dgm:pt modelId="{01C643D6-5602-4F4F-BF68-23A6CD87330F}" type="pres">
      <dgm:prSet presAssocID="{0D432DAE-60A2-4A82-90F8-7E3F32CD8E50}" presName="bentUpArrow1" presStyleLbl="alignImgPlace1" presStyleIdx="1" presStyleCnt="3"/>
      <dgm:spPr/>
    </dgm:pt>
    <dgm:pt modelId="{6B9BAF19-A3B7-44AA-A4CF-286DE6CAA831}" type="pres">
      <dgm:prSet presAssocID="{0D432DAE-60A2-4A82-90F8-7E3F32CD8E50}" presName="ParentText" presStyleLbl="node1" presStyleIdx="1" presStyleCnt="4">
        <dgm:presLayoutVars>
          <dgm:chMax val="1"/>
          <dgm:chPref val="1"/>
          <dgm:bulletEnabled val="1"/>
        </dgm:presLayoutVars>
      </dgm:prSet>
      <dgm:spPr/>
    </dgm:pt>
    <dgm:pt modelId="{65E466FB-7F28-4548-B296-526C2BA56FD5}" type="pres">
      <dgm:prSet presAssocID="{0D432DAE-60A2-4A82-90F8-7E3F32CD8E50}" presName="ChildText" presStyleLbl="revTx" presStyleIdx="1" presStyleCnt="4">
        <dgm:presLayoutVars>
          <dgm:chMax val="0"/>
          <dgm:chPref val="0"/>
          <dgm:bulletEnabled val="1"/>
        </dgm:presLayoutVars>
      </dgm:prSet>
      <dgm:spPr/>
    </dgm:pt>
    <dgm:pt modelId="{2B70D645-327A-4FF8-A2B6-D76B423FA749}" type="pres">
      <dgm:prSet presAssocID="{222CB051-43EB-4A55-9CB6-9689DA04BD88}" presName="sibTrans" presStyleCnt="0"/>
      <dgm:spPr/>
    </dgm:pt>
    <dgm:pt modelId="{9E117FE7-B69E-43CA-AC88-4E0A127DF3B2}" type="pres">
      <dgm:prSet presAssocID="{8B1AA072-8C24-4F1E-A858-41BC3CDDD2EA}" presName="composite" presStyleCnt="0"/>
      <dgm:spPr/>
    </dgm:pt>
    <dgm:pt modelId="{A55BE01C-F4E3-424F-8D81-50CDF9742CC3}" type="pres">
      <dgm:prSet presAssocID="{8B1AA072-8C24-4F1E-A858-41BC3CDDD2EA}" presName="bentUpArrow1" presStyleLbl="alignImgPlace1" presStyleIdx="2" presStyleCnt="3"/>
      <dgm:spPr/>
    </dgm:pt>
    <dgm:pt modelId="{8264DAC5-C867-4599-A1B9-EE35CA7C4279}" type="pres">
      <dgm:prSet presAssocID="{8B1AA072-8C24-4F1E-A858-41BC3CDDD2EA}" presName="ParentText" presStyleLbl="node1" presStyleIdx="2" presStyleCnt="4">
        <dgm:presLayoutVars>
          <dgm:chMax val="1"/>
          <dgm:chPref val="1"/>
          <dgm:bulletEnabled val="1"/>
        </dgm:presLayoutVars>
      </dgm:prSet>
      <dgm:spPr/>
    </dgm:pt>
    <dgm:pt modelId="{5CA610FB-1FE6-462F-A8DF-4D1E16DED7E8}" type="pres">
      <dgm:prSet presAssocID="{8B1AA072-8C24-4F1E-A858-41BC3CDDD2EA}" presName="ChildText" presStyleLbl="revTx" presStyleIdx="2" presStyleCnt="4">
        <dgm:presLayoutVars>
          <dgm:chMax val="0"/>
          <dgm:chPref val="0"/>
          <dgm:bulletEnabled val="1"/>
        </dgm:presLayoutVars>
      </dgm:prSet>
      <dgm:spPr/>
    </dgm:pt>
    <dgm:pt modelId="{9F0A7B23-0907-423D-9CF3-B63E546381DF}" type="pres">
      <dgm:prSet presAssocID="{B8434DB3-31FF-4F62-AB82-9CA48D97EDA5}" presName="sibTrans" presStyleCnt="0"/>
      <dgm:spPr/>
    </dgm:pt>
    <dgm:pt modelId="{B5C2FABE-5089-4433-9FD6-122A88240505}" type="pres">
      <dgm:prSet presAssocID="{E09D72A2-481A-4BBB-9DA1-301CB62A24BE}" presName="composite" presStyleCnt="0"/>
      <dgm:spPr/>
    </dgm:pt>
    <dgm:pt modelId="{1EDDD51A-6DC0-4128-93F9-F0030198C34C}" type="pres">
      <dgm:prSet presAssocID="{E09D72A2-481A-4BBB-9DA1-301CB62A24BE}" presName="ParentText" presStyleLbl="node1" presStyleIdx="3" presStyleCnt="4">
        <dgm:presLayoutVars>
          <dgm:chMax val="1"/>
          <dgm:chPref val="1"/>
          <dgm:bulletEnabled val="1"/>
        </dgm:presLayoutVars>
      </dgm:prSet>
      <dgm:spPr/>
    </dgm:pt>
    <dgm:pt modelId="{0BA384D2-86F7-4B48-9E50-B69CDD7153DB}" type="pres">
      <dgm:prSet presAssocID="{E09D72A2-481A-4BBB-9DA1-301CB62A24BE}" presName="FinalChildText" presStyleLbl="revTx" presStyleIdx="3" presStyleCnt="4">
        <dgm:presLayoutVars>
          <dgm:chMax val="0"/>
          <dgm:chPref val="0"/>
          <dgm:bulletEnabled val="1"/>
        </dgm:presLayoutVars>
      </dgm:prSet>
      <dgm:spPr/>
    </dgm:pt>
  </dgm:ptLst>
  <dgm:cxnLst>
    <dgm:cxn modelId="{60AD4808-72B3-4F7C-94D8-696692D682AD}" srcId="{8B1AA072-8C24-4F1E-A858-41BC3CDDD2EA}" destId="{4D5AE720-A036-4EC0-B262-4E353AAF206F}" srcOrd="0" destOrd="0" parTransId="{85B26628-E2D3-4D92-B1AD-E050E46F7699}" sibTransId="{3329F30E-1948-4581-92A5-B6A2399971B5}"/>
    <dgm:cxn modelId="{DB411809-1442-45C3-85B5-B58639A0FA44}" srcId="{A4D9489B-4EEA-4B3F-9FCF-823638112086}" destId="{10D06991-9572-4495-9B07-C60F7309027B}" srcOrd="0" destOrd="0" parTransId="{717759D9-4773-43B9-B5F1-7B1E2AF17209}" sibTransId="{2D9C4F1A-6C88-47AA-8E20-6C71E865CBAD}"/>
    <dgm:cxn modelId="{152D2F0F-DF3A-4077-995A-AACFC4541E65}" type="presOf" srcId="{54B5BBC1-9646-420E-9527-3E1C2120A582}" destId="{65E466FB-7F28-4548-B296-526C2BA56FD5}" srcOrd="0" destOrd="0" presId="urn:microsoft.com/office/officeart/2005/8/layout/StepDownProcess"/>
    <dgm:cxn modelId="{31F0901D-CEF3-4EF1-87D5-AF680227BF4E}" srcId="{E09D72A2-481A-4BBB-9DA1-301CB62A24BE}" destId="{09F29F82-C7EB-42DB-B522-07BA477A42E2}" srcOrd="0" destOrd="0" parTransId="{22FDB9C7-31E4-42A0-A08C-3A204A5D8781}" sibTransId="{69007587-86DE-4658-908A-C724046F3674}"/>
    <dgm:cxn modelId="{4E03EE1E-DB4A-43FB-B235-A41ADF057DA2}" type="presOf" srcId="{09F29F82-C7EB-42DB-B522-07BA477A42E2}" destId="{0BA384D2-86F7-4B48-9E50-B69CDD7153DB}" srcOrd="0" destOrd="0" presId="urn:microsoft.com/office/officeart/2005/8/layout/StepDownProcess"/>
    <dgm:cxn modelId="{C11EF225-8359-452E-840F-A0CD4E404DBD}" type="presOf" srcId="{E09D72A2-481A-4BBB-9DA1-301CB62A24BE}" destId="{1EDDD51A-6DC0-4128-93F9-F0030198C34C}" srcOrd="0" destOrd="0" presId="urn:microsoft.com/office/officeart/2005/8/layout/StepDownProcess"/>
    <dgm:cxn modelId="{F0981030-6650-4493-8424-B8D183B80795}" srcId="{DA708281-ACA1-4937-833E-8B41CE1E445C}" destId="{0D432DAE-60A2-4A82-90F8-7E3F32CD8E50}" srcOrd="1" destOrd="0" parTransId="{8FF19278-EE5E-4156-B6A8-4A03F0EE72F7}" sibTransId="{222CB051-43EB-4A55-9CB6-9689DA04BD88}"/>
    <dgm:cxn modelId="{93D2D85D-1105-43BE-9754-52124265EB3F}" srcId="{DA708281-ACA1-4937-833E-8B41CE1E445C}" destId="{E09D72A2-481A-4BBB-9DA1-301CB62A24BE}" srcOrd="3" destOrd="0" parTransId="{57964C21-27FE-44EC-BBA5-5B65FAC0F686}" sibTransId="{6E940D5B-15A3-4DBB-A05A-3F8E0F43A296}"/>
    <dgm:cxn modelId="{F19EFB5D-5FEB-45BB-A17C-637537CBE342}" type="presOf" srcId="{8B1AA072-8C24-4F1E-A858-41BC3CDDD2EA}" destId="{8264DAC5-C867-4599-A1B9-EE35CA7C4279}" srcOrd="0" destOrd="0" presId="urn:microsoft.com/office/officeart/2005/8/layout/StepDownProcess"/>
    <dgm:cxn modelId="{B2396A6F-D2C6-48E4-A74E-2D3BD499DA4C}" type="presOf" srcId="{A4D9489B-4EEA-4B3F-9FCF-823638112086}" destId="{3725357C-FF27-4612-92D1-F6882720753F}" srcOrd="0" destOrd="0" presId="urn:microsoft.com/office/officeart/2005/8/layout/StepDownProcess"/>
    <dgm:cxn modelId="{F1EB2652-ECB4-493C-B952-BA08640EE702}" srcId="{DA708281-ACA1-4937-833E-8B41CE1E445C}" destId="{A4D9489B-4EEA-4B3F-9FCF-823638112086}" srcOrd="0" destOrd="0" parTransId="{59896F85-7899-40BC-855A-88DD0C3A34A3}" sibTransId="{B6977280-DD2C-4A0F-8F07-0D21690AE0E9}"/>
    <dgm:cxn modelId="{90BA8883-0BC8-4543-B447-413415A52BA8}" srcId="{DA708281-ACA1-4937-833E-8B41CE1E445C}" destId="{8B1AA072-8C24-4F1E-A858-41BC3CDDD2EA}" srcOrd="2" destOrd="0" parTransId="{42DC2892-2AF3-41AD-B586-8961D822CF87}" sibTransId="{B8434DB3-31FF-4F62-AB82-9CA48D97EDA5}"/>
    <dgm:cxn modelId="{714CD28D-C236-4DB5-8745-C92833C52D56}" srcId="{0D432DAE-60A2-4A82-90F8-7E3F32CD8E50}" destId="{54B5BBC1-9646-420E-9527-3E1C2120A582}" srcOrd="0" destOrd="0" parTransId="{E24B510B-60FE-4984-83EC-DAA0436CC39C}" sibTransId="{63D83107-07FD-412B-BBBC-8E1E666034DA}"/>
    <dgm:cxn modelId="{E648EB99-667A-4E5A-A480-734B12F41CAD}" type="presOf" srcId="{DA708281-ACA1-4937-833E-8B41CE1E445C}" destId="{410A51D1-03FC-408F-8FE5-BEF13252CFD4}" srcOrd="0" destOrd="0" presId="urn:microsoft.com/office/officeart/2005/8/layout/StepDownProcess"/>
    <dgm:cxn modelId="{7342AEBD-07E8-4245-AE2E-9728C184C793}" type="presOf" srcId="{4D5AE720-A036-4EC0-B262-4E353AAF206F}" destId="{5CA610FB-1FE6-462F-A8DF-4D1E16DED7E8}" srcOrd="0" destOrd="0" presId="urn:microsoft.com/office/officeart/2005/8/layout/StepDownProcess"/>
    <dgm:cxn modelId="{BBFEEBC8-46BD-4AAE-A5C3-9F5FA73304E5}" type="presOf" srcId="{0D432DAE-60A2-4A82-90F8-7E3F32CD8E50}" destId="{6B9BAF19-A3B7-44AA-A4CF-286DE6CAA831}" srcOrd="0" destOrd="0" presId="urn:microsoft.com/office/officeart/2005/8/layout/StepDownProcess"/>
    <dgm:cxn modelId="{83A5B1D9-685C-4A0E-90C5-68C95BF4EE00}" type="presOf" srcId="{10D06991-9572-4495-9B07-C60F7309027B}" destId="{A88799F9-0643-41DC-895E-588E1D52D0E7}" srcOrd="0" destOrd="0" presId="urn:microsoft.com/office/officeart/2005/8/layout/StepDownProcess"/>
    <dgm:cxn modelId="{3ED757D6-17C8-4FEA-8083-DD57F862A0A5}" type="presParOf" srcId="{410A51D1-03FC-408F-8FE5-BEF13252CFD4}" destId="{B19CF0C3-D3ED-47EB-8C29-868507BE9752}" srcOrd="0" destOrd="0" presId="urn:microsoft.com/office/officeart/2005/8/layout/StepDownProcess"/>
    <dgm:cxn modelId="{F985E238-D763-4103-B9AF-14E994341C0C}" type="presParOf" srcId="{B19CF0C3-D3ED-47EB-8C29-868507BE9752}" destId="{686C6DC8-D298-43AC-B680-0384046227AD}" srcOrd="0" destOrd="0" presId="urn:microsoft.com/office/officeart/2005/8/layout/StepDownProcess"/>
    <dgm:cxn modelId="{FC10F1FB-7DA4-4C13-A82C-4C5B3ED498B9}" type="presParOf" srcId="{B19CF0C3-D3ED-47EB-8C29-868507BE9752}" destId="{3725357C-FF27-4612-92D1-F6882720753F}" srcOrd="1" destOrd="0" presId="urn:microsoft.com/office/officeart/2005/8/layout/StepDownProcess"/>
    <dgm:cxn modelId="{25C7110E-786B-4757-A60C-EC02778BF3F1}" type="presParOf" srcId="{B19CF0C3-D3ED-47EB-8C29-868507BE9752}" destId="{A88799F9-0643-41DC-895E-588E1D52D0E7}" srcOrd="2" destOrd="0" presId="urn:microsoft.com/office/officeart/2005/8/layout/StepDownProcess"/>
    <dgm:cxn modelId="{F095E33A-420A-4E16-9DFF-1D308A26C05B}" type="presParOf" srcId="{410A51D1-03FC-408F-8FE5-BEF13252CFD4}" destId="{8B42AEB5-D11A-4A01-BCF3-381CDD16130D}" srcOrd="1" destOrd="0" presId="urn:microsoft.com/office/officeart/2005/8/layout/StepDownProcess"/>
    <dgm:cxn modelId="{D298C4B1-8D21-4DA7-832E-3C9A6DB98BE0}" type="presParOf" srcId="{410A51D1-03FC-408F-8FE5-BEF13252CFD4}" destId="{7EDC183B-F657-4E62-B3FA-C849A10C4896}" srcOrd="2" destOrd="0" presId="urn:microsoft.com/office/officeart/2005/8/layout/StepDownProcess"/>
    <dgm:cxn modelId="{244B9177-6E70-4DBB-8669-50B9CF1D6374}" type="presParOf" srcId="{7EDC183B-F657-4E62-B3FA-C849A10C4896}" destId="{01C643D6-5602-4F4F-BF68-23A6CD87330F}" srcOrd="0" destOrd="0" presId="urn:microsoft.com/office/officeart/2005/8/layout/StepDownProcess"/>
    <dgm:cxn modelId="{2FCC7FDD-7BEA-411D-BF1C-CE9EE19CB23A}" type="presParOf" srcId="{7EDC183B-F657-4E62-B3FA-C849A10C4896}" destId="{6B9BAF19-A3B7-44AA-A4CF-286DE6CAA831}" srcOrd="1" destOrd="0" presId="urn:microsoft.com/office/officeart/2005/8/layout/StepDownProcess"/>
    <dgm:cxn modelId="{61893E83-9132-4C2D-884E-86264952C984}" type="presParOf" srcId="{7EDC183B-F657-4E62-B3FA-C849A10C4896}" destId="{65E466FB-7F28-4548-B296-526C2BA56FD5}" srcOrd="2" destOrd="0" presId="urn:microsoft.com/office/officeart/2005/8/layout/StepDownProcess"/>
    <dgm:cxn modelId="{C3E72AA5-0987-49D2-9CC8-53BA54C6E95A}" type="presParOf" srcId="{410A51D1-03FC-408F-8FE5-BEF13252CFD4}" destId="{2B70D645-327A-4FF8-A2B6-D76B423FA749}" srcOrd="3" destOrd="0" presId="urn:microsoft.com/office/officeart/2005/8/layout/StepDownProcess"/>
    <dgm:cxn modelId="{790C2690-90D5-4B9F-85DF-747A02BB2B84}" type="presParOf" srcId="{410A51D1-03FC-408F-8FE5-BEF13252CFD4}" destId="{9E117FE7-B69E-43CA-AC88-4E0A127DF3B2}" srcOrd="4" destOrd="0" presId="urn:microsoft.com/office/officeart/2005/8/layout/StepDownProcess"/>
    <dgm:cxn modelId="{5575B8AB-197B-44EA-AE25-510342255246}" type="presParOf" srcId="{9E117FE7-B69E-43CA-AC88-4E0A127DF3B2}" destId="{A55BE01C-F4E3-424F-8D81-50CDF9742CC3}" srcOrd="0" destOrd="0" presId="urn:microsoft.com/office/officeart/2005/8/layout/StepDownProcess"/>
    <dgm:cxn modelId="{AD11F88A-C77D-494F-8F87-E62F78E0ECCD}" type="presParOf" srcId="{9E117FE7-B69E-43CA-AC88-4E0A127DF3B2}" destId="{8264DAC5-C867-4599-A1B9-EE35CA7C4279}" srcOrd="1" destOrd="0" presId="urn:microsoft.com/office/officeart/2005/8/layout/StepDownProcess"/>
    <dgm:cxn modelId="{8A1177DD-F467-4B3E-A308-F74CFAA62CFD}" type="presParOf" srcId="{9E117FE7-B69E-43CA-AC88-4E0A127DF3B2}" destId="{5CA610FB-1FE6-462F-A8DF-4D1E16DED7E8}" srcOrd="2" destOrd="0" presId="urn:microsoft.com/office/officeart/2005/8/layout/StepDownProcess"/>
    <dgm:cxn modelId="{B83DD8F1-FEBA-49FB-A4DD-81A3E2338240}" type="presParOf" srcId="{410A51D1-03FC-408F-8FE5-BEF13252CFD4}" destId="{9F0A7B23-0907-423D-9CF3-B63E546381DF}" srcOrd="5" destOrd="0" presId="urn:microsoft.com/office/officeart/2005/8/layout/StepDownProcess"/>
    <dgm:cxn modelId="{390BBB2A-835B-4A4D-B8A4-D28BC0AB22FC}" type="presParOf" srcId="{410A51D1-03FC-408F-8FE5-BEF13252CFD4}" destId="{B5C2FABE-5089-4433-9FD6-122A88240505}" srcOrd="6" destOrd="0" presId="urn:microsoft.com/office/officeart/2005/8/layout/StepDownProcess"/>
    <dgm:cxn modelId="{D011B3FC-C9EA-4D85-9E8B-74301CA35F4D}" type="presParOf" srcId="{B5C2FABE-5089-4433-9FD6-122A88240505}" destId="{1EDDD51A-6DC0-4128-93F9-F0030198C34C}" srcOrd="0" destOrd="0" presId="urn:microsoft.com/office/officeart/2005/8/layout/StepDownProcess"/>
    <dgm:cxn modelId="{C2ADF11F-6EF0-493F-B2AE-7B9F7841A7FF}" type="presParOf" srcId="{B5C2FABE-5089-4433-9FD6-122A88240505}" destId="{0BA384D2-86F7-4B48-9E50-B69CDD7153DB}" srcOrd="1" destOrd="0" presId="urn:microsoft.com/office/officeart/2005/8/layout/StepDownProcess"/>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3716406-DD21-4A43-B393-C19480AB1F94}" type="doc">
      <dgm:prSet loTypeId="urn:microsoft.com/office/officeart/2005/8/layout/hProcess4" loCatId="process" qsTypeId="urn:microsoft.com/office/officeart/2005/8/quickstyle/simple1" qsCatId="simple" csTypeId="urn:microsoft.com/office/officeart/2005/8/colors/colorful1" csCatId="colorful" phldr="1"/>
      <dgm:spPr/>
      <dgm:t>
        <a:bodyPr/>
        <a:lstStyle/>
        <a:p>
          <a:endParaRPr lang="en-AU"/>
        </a:p>
      </dgm:t>
    </dgm:pt>
    <dgm:pt modelId="{735D6CA6-E281-48ED-8B3D-8BA4592CBE52}">
      <dgm:prSet phldrT="[Text]"/>
      <dgm:spPr/>
      <dgm:t>
        <a:bodyPr/>
        <a:lstStyle/>
        <a:p>
          <a:r>
            <a:rPr lang="en-AU"/>
            <a:t>Shovel Capacity</a:t>
          </a:r>
        </a:p>
      </dgm:t>
    </dgm:pt>
    <dgm:pt modelId="{B8241976-59DC-4958-934B-DB4EFB4A7313}" type="parTrans" cxnId="{B9A50BD2-8EDB-446D-8555-1E0991C6EC0A}">
      <dgm:prSet/>
      <dgm:spPr/>
      <dgm:t>
        <a:bodyPr/>
        <a:lstStyle/>
        <a:p>
          <a:endParaRPr lang="en-AU"/>
        </a:p>
      </dgm:t>
    </dgm:pt>
    <dgm:pt modelId="{DE87E2D1-F433-495B-AFA5-E6CC5340CFDC}" type="sibTrans" cxnId="{B9A50BD2-8EDB-446D-8555-1E0991C6EC0A}">
      <dgm:prSet/>
      <dgm:spPr/>
      <dgm:t>
        <a:bodyPr/>
        <a:lstStyle/>
        <a:p>
          <a:endParaRPr lang="en-AU"/>
        </a:p>
      </dgm:t>
    </dgm:pt>
    <dgm:pt modelId="{B7B9D19D-1751-4B35-83F3-BDEE5471BCF3}">
      <dgm:prSet phldrT="[Text]"/>
      <dgm:spPr/>
      <dgm:t>
        <a:bodyPr/>
        <a:lstStyle/>
        <a:p>
          <a:r>
            <a:rPr lang="en-AU"/>
            <a:t>Also called LP feed rate</a:t>
          </a:r>
        </a:p>
      </dgm:t>
    </dgm:pt>
    <dgm:pt modelId="{BE6E3F87-17EE-4B9D-A1F2-F583216B260D}" type="parTrans" cxnId="{8CE3A9B8-F5B9-4E1F-9874-D60810F1CE4C}">
      <dgm:prSet/>
      <dgm:spPr/>
      <dgm:t>
        <a:bodyPr/>
        <a:lstStyle/>
        <a:p>
          <a:endParaRPr lang="en-AU"/>
        </a:p>
      </dgm:t>
    </dgm:pt>
    <dgm:pt modelId="{6CEB331C-F536-4139-97AF-7974CE0D96EE}" type="sibTrans" cxnId="{8CE3A9B8-F5B9-4E1F-9874-D60810F1CE4C}">
      <dgm:prSet/>
      <dgm:spPr/>
      <dgm:t>
        <a:bodyPr/>
        <a:lstStyle/>
        <a:p>
          <a:endParaRPr lang="en-AU"/>
        </a:p>
      </dgm:t>
    </dgm:pt>
    <dgm:pt modelId="{4DA1912E-A938-4310-ACDE-4BFB8E2A3DFC}">
      <dgm:prSet phldrT="[Text]"/>
      <dgm:spPr/>
      <dgm:t>
        <a:bodyPr/>
        <a:lstStyle/>
        <a:p>
          <a:r>
            <a:rPr lang="en-AU" dirty="0"/>
            <a:t>The rate at which the shovel could load 'standard trucks‘ including spot time</a:t>
          </a:r>
        </a:p>
      </dgm:t>
    </dgm:pt>
    <dgm:pt modelId="{90784DF6-8F1D-4988-B848-DA606D87800E}" type="parTrans" cxnId="{F9F81A33-3D8B-4010-844D-6BB2A849ED84}">
      <dgm:prSet/>
      <dgm:spPr/>
      <dgm:t>
        <a:bodyPr/>
        <a:lstStyle/>
        <a:p>
          <a:endParaRPr lang="en-AU"/>
        </a:p>
      </dgm:t>
    </dgm:pt>
    <dgm:pt modelId="{6CE2E00C-B9F1-40A1-A60A-67B9E63F33A4}" type="sibTrans" cxnId="{F9F81A33-3D8B-4010-844D-6BB2A849ED84}">
      <dgm:prSet/>
      <dgm:spPr/>
      <dgm:t>
        <a:bodyPr/>
        <a:lstStyle/>
        <a:p>
          <a:endParaRPr lang="en-AU"/>
        </a:p>
      </dgm:t>
    </dgm:pt>
    <dgm:pt modelId="{1B5D1531-630C-43A0-82CF-CF60CD3E73C0}">
      <dgm:prSet phldrT="[Text]"/>
      <dgm:spPr/>
      <dgm:t>
        <a:bodyPr/>
        <a:lstStyle/>
        <a:p>
          <a:r>
            <a:rPr lang="en-AU"/>
            <a:t>Adjust for Target Dig Rate</a:t>
          </a:r>
        </a:p>
      </dgm:t>
    </dgm:pt>
    <dgm:pt modelId="{752F1BC8-10D5-457F-8F6A-7DAFDAA6E3C0}" type="parTrans" cxnId="{036B56B7-768D-4CA8-B718-6956F0BC475E}">
      <dgm:prSet/>
      <dgm:spPr/>
      <dgm:t>
        <a:bodyPr/>
        <a:lstStyle/>
        <a:p>
          <a:endParaRPr lang="en-AU"/>
        </a:p>
      </dgm:t>
    </dgm:pt>
    <dgm:pt modelId="{6ACBA641-324B-4EAB-B952-0A8DC408EF55}" type="sibTrans" cxnId="{036B56B7-768D-4CA8-B718-6956F0BC475E}">
      <dgm:prSet/>
      <dgm:spPr/>
      <dgm:t>
        <a:bodyPr/>
        <a:lstStyle/>
        <a:p>
          <a:endParaRPr lang="en-AU"/>
        </a:p>
      </dgm:t>
    </dgm:pt>
    <dgm:pt modelId="{60930AD1-9E58-4EDD-A695-EA7142A4E724}">
      <dgm:prSet phldrT="[Text]"/>
      <dgm:spPr/>
      <dgm:t>
        <a:bodyPr/>
        <a:lstStyle/>
        <a:p>
          <a:r>
            <a:rPr lang="en-AU"/>
            <a:t>If TDR &gt; capacity, set capacity = TDR</a:t>
          </a:r>
        </a:p>
      </dgm:t>
    </dgm:pt>
    <dgm:pt modelId="{14F4874C-1CBC-4A82-9856-3AE759D9C453}" type="parTrans" cxnId="{62FCB9E9-9BAF-4C30-A37B-E0FA87727897}">
      <dgm:prSet/>
      <dgm:spPr/>
      <dgm:t>
        <a:bodyPr/>
        <a:lstStyle/>
        <a:p>
          <a:endParaRPr lang="en-AU"/>
        </a:p>
      </dgm:t>
    </dgm:pt>
    <dgm:pt modelId="{0162EB5B-44A1-4BE7-BC7D-9E057AAFB1E8}" type="sibTrans" cxnId="{62FCB9E9-9BAF-4C30-A37B-E0FA87727897}">
      <dgm:prSet/>
      <dgm:spPr/>
      <dgm:t>
        <a:bodyPr/>
        <a:lstStyle/>
        <a:p>
          <a:endParaRPr lang="en-AU"/>
        </a:p>
      </dgm:t>
    </dgm:pt>
    <dgm:pt modelId="{AF311E1D-E7EB-43D3-9A3B-04867D644F5C}">
      <dgm:prSet phldrT="[Text]"/>
      <dgm:spPr/>
      <dgm:t>
        <a:bodyPr/>
        <a:lstStyle/>
        <a:p>
          <a:r>
            <a:rPr lang="en-AU"/>
            <a:t>Adjust for Desired Coverage</a:t>
          </a:r>
        </a:p>
      </dgm:t>
    </dgm:pt>
    <dgm:pt modelId="{C6C5C32F-C7C2-49B9-8FFE-A27184025661}" type="parTrans" cxnId="{7C5520DE-A5F5-4A1B-81B6-2D39DFCA911C}">
      <dgm:prSet/>
      <dgm:spPr/>
      <dgm:t>
        <a:bodyPr/>
        <a:lstStyle/>
        <a:p>
          <a:endParaRPr lang="en-AU"/>
        </a:p>
      </dgm:t>
    </dgm:pt>
    <dgm:pt modelId="{EBAF162A-01E3-4EE5-8D66-5EE1B4A50098}" type="sibTrans" cxnId="{7C5520DE-A5F5-4A1B-81B6-2D39DFCA911C}">
      <dgm:prSet/>
      <dgm:spPr/>
      <dgm:t>
        <a:bodyPr/>
        <a:lstStyle/>
        <a:p>
          <a:endParaRPr lang="en-AU"/>
        </a:p>
      </dgm:t>
    </dgm:pt>
    <dgm:pt modelId="{8C3AEA5E-D353-4487-86F2-7E68E9BC491D}">
      <dgm:prSet phldrT="[Text]"/>
      <dgm:spPr/>
      <dgm:t>
        <a:bodyPr/>
        <a:lstStyle/>
        <a:p>
          <a:r>
            <a:rPr lang="en-AU" dirty="0"/>
            <a:t>Desired Coverage x Capacity</a:t>
          </a:r>
        </a:p>
      </dgm:t>
    </dgm:pt>
    <dgm:pt modelId="{89FC3743-70D5-4001-96A3-3D19A4259CD5}" type="parTrans" cxnId="{F55071F9-0BE5-465D-8392-A257EE75D7A9}">
      <dgm:prSet/>
      <dgm:spPr/>
      <dgm:t>
        <a:bodyPr/>
        <a:lstStyle/>
        <a:p>
          <a:endParaRPr lang="en-AU"/>
        </a:p>
      </dgm:t>
    </dgm:pt>
    <dgm:pt modelId="{4F2E6E34-3894-4613-ACA4-D10EE16F28ED}" type="sibTrans" cxnId="{F55071F9-0BE5-465D-8392-A257EE75D7A9}">
      <dgm:prSet/>
      <dgm:spPr/>
      <dgm:t>
        <a:bodyPr/>
        <a:lstStyle/>
        <a:p>
          <a:endParaRPr lang="en-AU"/>
        </a:p>
      </dgm:t>
    </dgm:pt>
    <dgm:pt modelId="{9C28DE30-55A8-45A0-9B31-A3CDF31EDE51}">
      <dgm:prSet phldrT="[Text]"/>
      <dgm:spPr/>
      <dgm:t>
        <a:bodyPr/>
        <a:lstStyle/>
        <a:p>
          <a:r>
            <a:rPr lang="en-AU"/>
            <a:t>Based on average dig rate and spot time </a:t>
          </a:r>
        </a:p>
      </dgm:t>
    </dgm:pt>
    <dgm:pt modelId="{DE75EFFD-D2D0-4BB1-B784-6C508F9F3198}" type="parTrans" cxnId="{3C93B430-0FC7-438E-AC21-012BFCD6FE95}">
      <dgm:prSet/>
      <dgm:spPr/>
      <dgm:t>
        <a:bodyPr/>
        <a:lstStyle/>
        <a:p>
          <a:endParaRPr lang="en-AU"/>
        </a:p>
      </dgm:t>
    </dgm:pt>
    <dgm:pt modelId="{E4296461-FE35-46C6-BBC0-DB50D4943F07}" type="sibTrans" cxnId="{3C93B430-0FC7-438E-AC21-012BFCD6FE95}">
      <dgm:prSet/>
      <dgm:spPr/>
      <dgm:t>
        <a:bodyPr/>
        <a:lstStyle/>
        <a:p>
          <a:endParaRPr lang="en-AU"/>
        </a:p>
      </dgm:t>
    </dgm:pt>
    <dgm:pt modelId="{ACF2896E-ADC2-455B-9503-03D2F493F81A}" type="pres">
      <dgm:prSet presAssocID="{B3716406-DD21-4A43-B393-C19480AB1F94}" presName="Name0" presStyleCnt="0">
        <dgm:presLayoutVars>
          <dgm:dir/>
          <dgm:animLvl val="lvl"/>
          <dgm:resizeHandles val="exact"/>
        </dgm:presLayoutVars>
      </dgm:prSet>
      <dgm:spPr/>
    </dgm:pt>
    <dgm:pt modelId="{B1AC08B1-4BF1-4DD0-8089-FB69F91812AC}" type="pres">
      <dgm:prSet presAssocID="{B3716406-DD21-4A43-B393-C19480AB1F94}" presName="tSp" presStyleCnt="0"/>
      <dgm:spPr/>
    </dgm:pt>
    <dgm:pt modelId="{E02C66E6-F0E6-4917-B7A8-BDA47B488CF9}" type="pres">
      <dgm:prSet presAssocID="{B3716406-DD21-4A43-B393-C19480AB1F94}" presName="bSp" presStyleCnt="0"/>
      <dgm:spPr/>
    </dgm:pt>
    <dgm:pt modelId="{0E67497B-7270-4439-9A54-5990695E045E}" type="pres">
      <dgm:prSet presAssocID="{B3716406-DD21-4A43-B393-C19480AB1F94}" presName="process" presStyleCnt="0"/>
      <dgm:spPr/>
    </dgm:pt>
    <dgm:pt modelId="{434ABB5C-8EEF-49FE-B13F-E3C4466219A7}" type="pres">
      <dgm:prSet presAssocID="{735D6CA6-E281-48ED-8B3D-8BA4592CBE52}" presName="composite1" presStyleCnt="0"/>
      <dgm:spPr/>
    </dgm:pt>
    <dgm:pt modelId="{DE9F2F0F-B262-4D11-9CD1-16E880E036E6}" type="pres">
      <dgm:prSet presAssocID="{735D6CA6-E281-48ED-8B3D-8BA4592CBE52}" presName="dummyNode1" presStyleLbl="node1" presStyleIdx="0" presStyleCnt="3"/>
      <dgm:spPr/>
    </dgm:pt>
    <dgm:pt modelId="{FA96284A-6DF0-4AFF-B3D3-CBC66E11C094}" type="pres">
      <dgm:prSet presAssocID="{735D6CA6-E281-48ED-8B3D-8BA4592CBE52}" presName="childNode1" presStyleLbl="bgAcc1" presStyleIdx="0" presStyleCnt="3">
        <dgm:presLayoutVars>
          <dgm:bulletEnabled val="1"/>
        </dgm:presLayoutVars>
      </dgm:prSet>
      <dgm:spPr/>
    </dgm:pt>
    <dgm:pt modelId="{B6AFA96D-603D-4218-AA8D-D07C415EE890}" type="pres">
      <dgm:prSet presAssocID="{735D6CA6-E281-48ED-8B3D-8BA4592CBE52}" presName="childNode1tx" presStyleLbl="bgAcc1" presStyleIdx="0" presStyleCnt="3">
        <dgm:presLayoutVars>
          <dgm:bulletEnabled val="1"/>
        </dgm:presLayoutVars>
      </dgm:prSet>
      <dgm:spPr/>
    </dgm:pt>
    <dgm:pt modelId="{04A2751C-32E9-4C86-945F-AF61594E2BDB}" type="pres">
      <dgm:prSet presAssocID="{735D6CA6-E281-48ED-8B3D-8BA4592CBE52}" presName="parentNode1" presStyleLbl="node1" presStyleIdx="0" presStyleCnt="3">
        <dgm:presLayoutVars>
          <dgm:chMax val="1"/>
          <dgm:bulletEnabled val="1"/>
        </dgm:presLayoutVars>
      </dgm:prSet>
      <dgm:spPr/>
    </dgm:pt>
    <dgm:pt modelId="{1D7145D9-E27E-499A-9D1C-E463EAD43193}" type="pres">
      <dgm:prSet presAssocID="{735D6CA6-E281-48ED-8B3D-8BA4592CBE52}" presName="connSite1" presStyleCnt="0"/>
      <dgm:spPr/>
    </dgm:pt>
    <dgm:pt modelId="{A6D6727A-862D-42A4-8FF0-219C0256A53C}" type="pres">
      <dgm:prSet presAssocID="{DE87E2D1-F433-495B-AFA5-E6CC5340CFDC}" presName="Name9" presStyleLbl="sibTrans2D1" presStyleIdx="0" presStyleCnt="2"/>
      <dgm:spPr/>
    </dgm:pt>
    <dgm:pt modelId="{D16AC997-F6DC-4EEA-A99E-667515A0FFD2}" type="pres">
      <dgm:prSet presAssocID="{1B5D1531-630C-43A0-82CF-CF60CD3E73C0}" presName="composite2" presStyleCnt="0"/>
      <dgm:spPr/>
    </dgm:pt>
    <dgm:pt modelId="{28931920-1F67-4B5B-BA96-39AE98864266}" type="pres">
      <dgm:prSet presAssocID="{1B5D1531-630C-43A0-82CF-CF60CD3E73C0}" presName="dummyNode2" presStyleLbl="node1" presStyleIdx="0" presStyleCnt="3"/>
      <dgm:spPr/>
    </dgm:pt>
    <dgm:pt modelId="{69FC761C-E1EA-415E-8C37-AF4C48ADD407}" type="pres">
      <dgm:prSet presAssocID="{1B5D1531-630C-43A0-82CF-CF60CD3E73C0}" presName="childNode2" presStyleLbl="bgAcc1" presStyleIdx="1" presStyleCnt="3">
        <dgm:presLayoutVars>
          <dgm:bulletEnabled val="1"/>
        </dgm:presLayoutVars>
      </dgm:prSet>
      <dgm:spPr/>
    </dgm:pt>
    <dgm:pt modelId="{E834203E-ED20-4723-A64E-3D8D7BB3DD93}" type="pres">
      <dgm:prSet presAssocID="{1B5D1531-630C-43A0-82CF-CF60CD3E73C0}" presName="childNode2tx" presStyleLbl="bgAcc1" presStyleIdx="1" presStyleCnt="3">
        <dgm:presLayoutVars>
          <dgm:bulletEnabled val="1"/>
        </dgm:presLayoutVars>
      </dgm:prSet>
      <dgm:spPr/>
    </dgm:pt>
    <dgm:pt modelId="{B9C9FF57-0E6C-4A73-BD0F-83B458CBFB6E}" type="pres">
      <dgm:prSet presAssocID="{1B5D1531-630C-43A0-82CF-CF60CD3E73C0}" presName="parentNode2" presStyleLbl="node1" presStyleIdx="1" presStyleCnt="3">
        <dgm:presLayoutVars>
          <dgm:chMax val="0"/>
          <dgm:bulletEnabled val="1"/>
        </dgm:presLayoutVars>
      </dgm:prSet>
      <dgm:spPr/>
    </dgm:pt>
    <dgm:pt modelId="{D5329B91-3065-4165-84D0-18A84CFDF0F8}" type="pres">
      <dgm:prSet presAssocID="{1B5D1531-630C-43A0-82CF-CF60CD3E73C0}" presName="connSite2" presStyleCnt="0"/>
      <dgm:spPr/>
    </dgm:pt>
    <dgm:pt modelId="{C5F8E09C-9EB0-44EF-84D8-BC3108C1D79D}" type="pres">
      <dgm:prSet presAssocID="{6ACBA641-324B-4EAB-B952-0A8DC408EF55}" presName="Name18" presStyleLbl="sibTrans2D1" presStyleIdx="1" presStyleCnt="2"/>
      <dgm:spPr/>
    </dgm:pt>
    <dgm:pt modelId="{FFAF754A-32A9-427A-BB8D-919AFA6BFD67}" type="pres">
      <dgm:prSet presAssocID="{AF311E1D-E7EB-43D3-9A3B-04867D644F5C}" presName="composite1" presStyleCnt="0"/>
      <dgm:spPr/>
    </dgm:pt>
    <dgm:pt modelId="{E8092FC5-31CA-49E2-B31D-763E1C0C464E}" type="pres">
      <dgm:prSet presAssocID="{AF311E1D-E7EB-43D3-9A3B-04867D644F5C}" presName="dummyNode1" presStyleLbl="node1" presStyleIdx="1" presStyleCnt="3"/>
      <dgm:spPr/>
    </dgm:pt>
    <dgm:pt modelId="{8E356CD4-1346-40AA-A101-0AEFDE8DDC74}" type="pres">
      <dgm:prSet presAssocID="{AF311E1D-E7EB-43D3-9A3B-04867D644F5C}" presName="childNode1" presStyleLbl="bgAcc1" presStyleIdx="2" presStyleCnt="3">
        <dgm:presLayoutVars>
          <dgm:bulletEnabled val="1"/>
        </dgm:presLayoutVars>
      </dgm:prSet>
      <dgm:spPr/>
    </dgm:pt>
    <dgm:pt modelId="{4CD62D01-C9DF-48A2-BEE4-C1C7C21C1E55}" type="pres">
      <dgm:prSet presAssocID="{AF311E1D-E7EB-43D3-9A3B-04867D644F5C}" presName="childNode1tx" presStyleLbl="bgAcc1" presStyleIdx="2" presStyleCnt="3">
        <dgm:presLayoutVars>
          <dgm:bulletEnabled val="1"/>
        </dgm:presLayoutVars>
      </dgm:prSet>
      <dgm:spPr/>
    </dgm:pt>
    <dgm:pt modelId="{1FE464F7-862D-4CE8-9676-347C872AE3DD}" type="pres">
      <dgm:prSet presAssocID="{AF311E1D-E7EB-43D3-9A3B-04867D644F5C}" presName="parentNode1" presStyleLbl="node1" presStyleIdx="2" presStyleCnt="3">
        <dgm:presLayoutVars>
          <dgm:chMax val="1"/>
          <dgm:bulletEnabled val="1"/>
        </dgm:presLayoutVars>
      </dgm:prSet>
      <dgm:spPr/>
    </dgm:pt>
    <dgm:pt modelId="{1598E3F8-93B1-4073-B25C-D77E90DCB070}" type="pres">
      <dgm:prSet presAssocID="{AF311E1D-E7EB-43D3-9A3B-04867D644F5C}" presName="connSite1" presStyleCnt="0"/>
      <dgm:spPr/>
    </dgm:pt>
  </dgm:ptLst>
  <dgm:cxnLst>
    <dgm:cxn modelId="{3E4CA523-CEC3-4174-89B0-B450E7B89276}" type="presOf" srcId="{735D6CA6-E281-48ED-8B3D-8BA4592CBE52}" destId="{04A2751C-32E9-4C86-945F-AF61594E2BDB}" srcOrd="0" destOrd="0" presId="urn:microsoft.com/office/officeart/2005/8/layout/hProcess4"/>
    <dgm:cxn modelId="{3C93B430-0FC7-438E-AC21-012BFCD6FE95}" srcId="{735D6CA6-E281-48ED-8B3D-8BA4592CBE52}" destId="{9C28DE30-55A8-45A0-9B31-A3CDF31EDE51}" srcOrd="2" destOrd="0" parTransId="{DE75EFFD-D2D0-4BB1-B784-6C508F9F3198}" sibTransId="{E4296461-FE35-46C6-BBC0-DB50D4943F07}"/>
    <dgm:cxn modelId="{62C10331-B24B-4E65-821E-DFF10894BAF3}" type="presOf" srcId="{60930AD1-9E58-4EDD-A695-EA7142A4E724}" destId="{69FC761C-E1EA-415E-8C37-AF4C48ADD407}" srcOrd="0" destOrd="0" presId="urn:microsoft.com/office/officeart/2005/8/layout/hProcess4"/>
    <dgm:cxn modelId="{F9F81A33-3D8B-4010-844D-6BB2A849ED84}" srcId="{735D6CA6-E281-48ED-8B3D-8BA4592CBE52}" destId="{4DA1912E-A938-4310-ACDE-4BFB8E2A3DFC}" srcOrd="1" destOrd="0" parTransId="{90784DF6-8F1D-4988-B848-DA606D87800E}" sibTransId="{6CE2E00C-B9F1-40A1-A60A-67B9E63F33A4}"/>
    <dgm:cxn modelId="{7E355E47-A6F4-4C14-BE71-451EB185F9E5}" type="presOf" srcId="{4DA1912E-A938-4310-ACDE-4BFB8E2A3DFC}" destId="{B6AFA96D-603D-4218-AA8D-D07C415EE890}" srcOrd="1" destOrd="1" presId="urn:microsoft.com/office/officeart/2005/8/layout/hProcess4"/>
    <dgm:cxn modelId="{4622BF4D-7061-42E2-94A3-135D2F386079}" type="presOf" srcId="{9C28DE30-55A8-45A0-9B31-A3CDF31EDE51}" destId="{FA96284A-6DF0-4AFF-B3D3-CBC66E11C094}" srcOrd="0" destOrd="2" presId="urn:microsoft.com/office/officeart/2005/8/layout/hProcess4"/>
    <dgm:cxn modelId="{09BACE6F-DBB6-428D-9B41-736D496960A0}" type="presOf" srcId="{DE87E2D1-F433-495B-AFA5-E6CC5340CFDC}" destId="{A6D6727A-862D-42A4-8FF0-219C0256A53C}" srcOrd="0" destOrd="0" presId="urn:microsoft.com/office/officeart/2005/8/layout/hProcess4"/>
    <dgm:cxn modelId="{F3271750-3FEF-4657-BD6B-7807ADAEF31F}" type="presOf" srcId="{AF311E1D-E7EB-43D3-9A3B-04867D644F5C}" destId="{1FE464F7-862D-4CE8-9676-347C872AE3DD}" srcOrd="0" destOrd="0" presId="urn:microsoft.com/office/officeart/2005/8/layout/hProcess4"/>
    <dgm:cxn modelId="{CA176771-12A5-43FA-AF9A-06CDDDF8E33B}" type="presOf" srcId="{9C28DE30-55A8-45A0-9B31-A3CDF31EDE51}" destId="{B6AFA96D-603D-4218-AA8D-D07C415EE890}" srcOrd="1" destOrd="2" presId="urn:microsoft.com/office/officeart/2005/8/layout/hProcess4"/>
    <dgm:cxn modelId="{B3CCF387-1133-43C2-B9C9-77AC2853C9DF}" type="presOf" srcId="{8C3AEA5E-D353-4487-86F2-7E68E9BC491D}" destId="{4CD62D01-C9DF-48A2-BEE4-C1C7C21C1E55}" srcOrd="1" destOrd="0" presId="urn:microsoft.com/office/officeart/2005/8/layout/hProcess4"/>
    <dgm:cxn modelId="{6393179D-9F2E-499C-8374-5368E53F9FAE}" type="presOf" srcId="{60930AD1-9E58-4EDD-A695-EA7142A4E724}" destId="{E834203E-ED20-4723-A64E-3D8D7BB3DD93}" srcOrd="1" destOrd="0" presId="urn:microsoft.com/office/officeart/2005/8/layout/hProcess4"/>
    <dgm:cxn modelId="{DCC1CEAB-EB57-4416-BBE8-653D7F8E12DA}" type="presOf" srcId="{6ACBA641-324B-4EAB-B952-0A8DC408EF55}" destId="{C5F8E09C-9EB0-44EF-84D8-BC3108C1D79D}" srcOrd="0" destOrd="0" presId="urn:microsoft.com/office/officeart/2005/8/layout/hProcess4"/>
    <dgm:cxn modelId="{508472AF-A81C-4D25-A8AC-D7EFA6028DF1}" type="presOf" srcId="{B3716406-DD21-4A43-B393-C19480AB1F94}" destId="{ACF2896E-ADC2-455B-9503-03D2F493F81A}" srcOrd="0" destOrd="0" presId="urn:microsoft.com/office/officeart/2005/8/layout/hProcess4"/>
    <dgm:cxn modelId="{036B56B7-768D-4CA8-B718-6956F0BC475E}" srcId="{B3716406-DD21-4A43-B393-C19480AB1F94}" destId="{1B5D1531-630C-43A0-82CF-CF60CD3E73C0}" srcOrd="1" destOrd="0" parTransId="{752F1BC8-10D5-457F-8F6A-7DAFDAA6E3C0}" sibTransId="{6ACBA641-324B-4EAB-B952-0A8DC408EF55}"/>
    <dgm:cxn modelId="{8CE3A9B8-F5B9-4E1F-9874-D60810F1CE4C}" srcId="{735D6CA6-E281-48ED-8B3D-8BA4592CBE52}" destId="{B7B9D19D-1751-4B35-83F3-BDEE5471BCF3}" srcOrd="0" destOrd="0" parTransId="{BE6E3F87-17EE-4B9D-A1F2-F583216B260D}" sibTransId="{6CEB331C-F536-4139-97AF-7974CE0D96EE}"/>
    <dgm:cxn modelId="{BC1F72BF-2D11-4680-8BFC-7C8001C34CCD}" type="presOf" srcId="{B7B9D19D-1751-4B35-83F3-BDEE5471BCF3}" destId="{FA96284A-6DF0-4AFF-B3D3-CBC66E11C094}" srcOrd="0" destOrd="0" presId="urn:microsoft.com/office/officeart/2005/8/layout/hProcess4"/>
    <dgm:cxn modelId="{8F88FAC3-D892-4E0B-A8C6-7FCBDED906A2}" type="presOf" srcId="{8C3AEA5E-D353-4487-86F2-7E68E9BC491D}" destId="{8E356CD4-1346-40AA-A101-0AEFDE8DDC74}" srcOrd="0" destOrd="0" presId="urn:microsoft.com/office/officeart/2005/8/layout/hProcess4"/>
    <dgm:cxn modelId="{D88EA6D0-5C84-451F-83C8-349DC1A7654D}" type="presOf" srcId="{4DA1912E-A938-4310-ACDE-4BFB8E2A3DFC}" destId="{FA96284A-6DF0-4AFF-B3D3-CBC66E11C094}" srcOrd="0" destOrd="1" presId="urn:microsoft.com/office/officeart/2005/8/layout/hProcess4"/>
    <dgm:cxn modelId="{B9A50BD2-8EDB-446D-8555-1E0991C6EC0A}" srcId="{B3716406-DD21-4A43-B393-C19480AB1F94}" destId="{735D6CA6-E281-48ED-8B3D-8BA4592CBE52}" srcOrd="0" destOrd="0" parTransId="{B8241976-59DC-4958-934B-DB4EFB4A7313}" sibTransId="{DE87E2D1-F433-495B-AFA5-E6CC5340CFDC}"/>
    <dgm:cxn modelId="{7C5520DE-A5F5-4A1B-81B6-2D39DFCA911C}" srcId="{B3716406-DD21-4A43-B393-C19480AB1F94}" destId="{AF311E1D-E7EB-43D3-9A3B-04867D644F5C}" srcOrd="2" destOrd="0" parTransId="{C6C5C32F-C7C2-49B9-8FFE-A27184025661}" sibTransId="{EBAF162A-01E3-4EE5-8D66-5EE1B4A50098}"/>
    <dgm:cxn modelId="{FB49D8E0-2092-44CE-A5EE-F44D4EF6CE48}" type="presOf" srcId="{B7B9D19D-1751-4B35-83F3-BDEE5471BCF3}" destId="{B6AFA96D-603D-4218-AA8D-D07C415EE890}" srcOrd="1" destOrd="0" presId="urn:microsoft.com/office/officeart/2005/8/layout/hProcess4"/>
    <dgm:cxn modelId="{62FCB9E9-9BAF-4C30-A37B-E0FA87727897}" srcId="{1B5D1531-630C-43A0-82CF-CF60CD3E73C0}" destId="{60930AD1-9E58-4EDD-A695-EA7142A4E724}" srcOrd="0" destOrd="0" parTransId="{14F4874C-1CBC-4A82-9856-3AE759D9C453}" sibTransId="{0162EB5B-44A1-4BE7-BC7D-9E057AAFB1E8}"/>
    <dgm:cxn modelId="{00B010F6-C2BD-4B00-B3B8-1246AB0CF099}" type="presOf" srcId="{1B5D1531-630C-43A0-82CF-CF60CD3E73C0}" destId="{B9C9FF57-0E6C-4A73-BD0F-83B458CBFB6E}" srcOrd="0" destOrd="0" presId="urn:microsoft.com/office/officeart/2005/8/layout/hProcess4"/>
    <dgm:cxn modelId="{F55071F9-0BE5-465D-8392-A257EE75D7A9}" srcId="{AF311E1D-E7EB-43D3-9A3B-04867D644F5C}" destId="{8C3AEA5E-D353-4487-86F2-7E68E9BC491D}" srcOrd="0" destOrd="0" parTransId="{89FC3743-70D5-4001-96A3-3D19A4259CD5}" sibTransId="{4F2E6E34-3894-4613-ACA4-D10EE16F28ED}"/>
    <dgm:cxn modelId="{55D668B2-3A5E-40FD-91B3-19BB61046E08}" type="presParOf" srcId="{ACF2896E-ADC2-455B-9503-03D2F493F81A}" destId="{B1AC08B1-4BF1-4DD0-8089-FB69F91812AC}" srcOrd="0" destOrd="0" presId="urn:microsoft.com/office/officeart/2005/8/layout/hProcess4"/>
    <dgm:cxn modelId="{F0AD8247-0802-47D4-BA42-C769BDB1D47D}" type="presParOf" srcId="{ACF2896E-ADC2-455B-9503-03D2F493F81A}" destId="{E02C66E6-F0E6-4917-B7A8-BDA47B488CF9}" srcOrd="1" destOrd="0" presId="urn:microsoft.com/office/officeart/2005/8/layout/hProcess4"/>
    <dgm:cxn modelId="{16EE1FDA-FB81-4ABD-8E7C-059E430CFA4D}" type="presParOf" srcId="{ACF2896E-ADC2-455B-9503-03D2F493F81A}" destId="{0E67497B-7270-4439-9A54-5990695E045E}" srcOrd="2" destOrd="0" presId="urn:microsoft.com/office/officeart/2005/8/layout/hProcess4"/>
    <dgm:cxn modelId="{4F00AC01-E60D-4589-B6FD-94F1EA57F7E1}" type="presParOf" srcId="{0E67497B-7270-4439-9A54-5990695E045E}" destId="{434ABB5C-8EEF-49FE-B13F-E3C4466219A7}" srcOrd="0" destOrd="0" presId="urn:microsoft.com/office/officeart/2005/8/layout/hProcess4"/>
    <dgm:cxn modelId="{EBA24404-8D86-43B4-BD33-FBB6A740B0EA}" type="presParOf" srcId="{434ABB5C-8EEF-49FE-B13F-E3C4466219A7}" destId="{DE9F2F0F-B262-4D11-9CD1-16E880E036E6}" srcOrd="0" destOrd="0" presId="urn:microsoft.com/office/officeart/2005/8/layout/hProcess4"/>
    <dgm:cxn modelId="{D82DD10A-28A1-4FC2-AFB4-8A6054F51B7B}" type="presParOf" srcId="{434ABB5C-8EEF-49FE-B13F-E3C4466219A7}" destId="{FA96284A-6DF0-4AFF-B3D3-CBC66E11C094}" srcOrd="1" destOrd="0" presId="urn:microsoft.com/office/officeart/2005/8/layout/hProcess4"/>
    <dgm:cxn modelId="{0E493879-62D5-4F7E-9965-48E01A3DA958}" type="presParOf" srcId="{434ABB5C-8EEF-49FE-B13F-E3C4466219A7}" destId="{B6AFA96D-603D-4218-AA8D-D07C415EE890}" srcOrd="2" destOrd="0" presId="urn:microsoft.com/office/officeart/2005/8/layout/hProcess4"/>
    <dgm:cxn modelId="{C1BF1446-A2B7-4E0D-8733-140504DFF165}" type="presParOf" srcId="{434ABB5C-8EEF-49FE-B13F-E3C4466219A7}" destId="{04A2751C-32E9-4C86-945F-AF61594E2BDB}" srcOrd="3" destOrd="0" presId="urn:microsoft.com/office/officeart/2005/8/layout/hProcess4"/>
    <dgm:cxn modelId="{DA4E0430-AE6B-42E9-B377-2B68D5EC4FCA}" type="presParOf" srcId="{434ABB5C-8EEF-49FE-B13F-E3C4466219A7}" destId="{1D7145D9-E27E-499A-9D1C-E463EAD43193}" srcOrd="4" destOrd="0" presId="urn:microsoft.com/office/officeart/2005/8/layout/hProcess4"/>
    <dgm:cxn modelId="{26E84ADA-E4A1-4EC5-9029-9107308E82C1}" type="presParOf" srcId="{0E67497B-7270-4439-9A54-5990695E045E}" destId="{A6D6727A-862D-42A4-8FF0-219C0256A53C}" srcOrd="1" destOrd="0" presId="urn:microsoft.com/office/officeart/2005/8/layout/hProcess4"/>
    <dgm:cxn modelId="{2DD4C0DF-92CC-48AB-9823-E02623F4512A}" type="presParOf" srcId="{0E67497B-7270-4439-9A54-5990695E045E}" destId="{D16AC997-F6DC-4EEA-A99E-667515A0FFD2}" srcOrd="2" destOrd="0" presId="urn:microsoft.com/office/officeart/2005/8/layout/hProcess4"/>
    <dgm:cxn modelId="{1843CB07-87C1-43D7-AA43-33405ECDEFE2}" type="presParOf" srcId="{D16AC997-F6DC-4EEA-A99E-667515A0FFD2}" destId="{28931920-1F67-4B5B-BA96-39AE98864266}" srcOrd="0" destOrd="0" presId="urn:microsoft.com/office/officeart/2005/8/layout/hProcess4"/>
    <dgm:cxn modelId="{6D9C5F51-4D13-4EEA-813B-8BED4BC8B454}" type="presParOf" srcId="{D16AC997-F6DC-4EEA-A99E-667515A0FFD2}" destId="{69FC761C-E1EA-415E-8C37-AF4C48ADD407}" srcOrd="1" destOrd="0" presId="urn:microsoft.com/office/officeart/2005/8/layout/hProcess4"/>
    <dgm:cxn modelId="{40005F61-1248-434F-AB5B-E7B3559BFEBE}" type="presParOf" srcId="{D16AC997-F6DC-4EEA-A99E-667515A0FFD2}" destId="{E834203E-ED20-4723-A64E-3D8D7BB3DD93}" srcOrd="2" destOrd="0" presId="urn:microsoft.com/office/officeart/2005/8/layout/hProcess4"/>
    <dgm:cxn modelId="{6F5A472E-1D7A-4E50-ACAB-F54E6D28299E}" type="presParOf" srcId="{D16AC997-F6DC-4EEA-A99E-667515A0FFD2}" destId="{B9C9FF57-0E6C-4A73-BD0F-83B458CBFB6E}" srcOrd="3" destOrd="0" presId="urn:microsoft.com/office/officeart/2005/8/layout/hProcess4"/>
    <dgm:cxn modelId="{424B54E1-4098-43AA-A162-F85DE372CCF3}" type="presParOf" srcId="{D16AC997-F6DC-4EEA-A99E-667515A0FFD2}" destId="{D5329B91-3065-4165-84D0-18A84CFDF0F8}" srcOrd="4" destOrd="0" presId="urn:microsoft.com/office/officeart/2005/8/layout/hProcess4"/>
    <dgm:cxn modelId="{A8E36B43-8A9A-4274-9C7D-DEA6D497912A}" type="presParOf" srcId="{0E67497B-7270-4439-9A54-5990695E045E}" destId="{C5F8E09C-9EB0-44EF-84D8-BC3108C1D79D}" srcOrd="3" destOrd="0" presId="urn:microsoft.com/office/officeart/2005/8/layout/hProcess4"/>
    <dgm:cxn modelId="{86C3F7CE-FB6C-490E-87E5-DDC92B2D9514}" type="presParOf" srcId="{0E67497B-7270-4439-9A54-5990695E045E}" destId="{FFAF754A-32A9-427A-BB8D-919AFA6BFD67}" srcOrd="4" destOrd="0" presId="urn:microsoft.com/office/officeart/2005/8/layout/hProcess4"/>
    <dgm:cxn modelId="{99AB50D7-7A2A-4755-8E5D-DF5C29E4B809}" type="presParOf" srcId="{FFAF754A-32A9-427A-BB8D-919AFA6BFD67}" destId="{E8092FC5-31CA-49E2-B31D-763E1C0C464E}" srcOrd="0" destOrd="0" presId="urn:microsoft.com/office/officeart/2005/8/layout/hProcess4"/>
    <dgm:cxn modelId="{481FB222-F6A3-47CD-88FB-728C49F53433}" type="presParOf" srcId="{FFAF754A-32A9-427A-BB8D-919AFA6BFD67}" destId="{8E356CD4-1346-40AA-A101-0AEFDE8DDC74}" srcOrd="1" destOrd="0" presId="urn:microsoft.com/office/officeart/2005/8/layout/hProcess4"/>
    <dgm:cxn modelId="{25E656A8-345C-49ED-AE51-2DB2176494E6}" type="presParOf" srcId="{FFAF754A-32A9-427A-BB8D-919AFA6BFD67}" destId="{4CD62D01-C9DF-48A2-BEE4-C1C7C21C1E55}" srcOrd="2" destOrd="0" presId="urn:microsoft.com/office/officeart/2005/8/layout/hProcess4"/>
    <dgm:cxn modelId="{47D278A3-10B2-4B35-889E-5D8B854358B7}" type="presParOf" srcId="{FFAF754A-32A9-427A-BB8D-919AFA6BFD67}" destId="{1FE464F7-862D-4CE8-9676-347C872AE3DD}" srcOrd="3" destOrd="0" presId="urn:microsoft.com/office/officeart/2005/8/layout/hProcess4"/>
    <dgm:cxn modelId="{68F8456C-993A-4880-8485-FF08FB73D684}" type="presParOf" srcId="{FFAF754A-32A9-427A-BB8D-919AFA6BFD67}" destId="{1598E3F8-93B1-4073-B25C-D77E90DCB070}"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FA52EC9-FA81-4D7A-8A5B-10BA26EE69AD}" type="doc">
      <dgm:prSet loTypeId="urn:microsoft.com/office/officeart/2009/3/layout/CircleRelationship" loCatId="relationship" qsTypeId="urn:microsoft.com/office/officeart/2005/8/quickstyle/simple1" qsCatId="simple" csTypeId="urn:microsoft.com/office/officeart/2005/8/colors/colorful1" csCatId="colorful" phldr="1"/>
      <dgm:spPr/>
      <dgm:t>
        <a:bodyPr/>
        <a:lstStyle/>
        <a:p>
          <a:endParaRPr lang="en-AU"/>
        </a:p>
      </dgm:t>
    </dgm:pt>
    <dgm:pt modelId="{6955AD70-E3A9-4088-866D-7F64919F04A9}">
      <dgm:prSet phldrT="[Text]"/>
      <dgm:spPr/>
      <dgm:t>
        <a:bodyPr/>
        <a:lstStyle/>
        <a:p>
          <a:r>
            <a:rPr lang="en-AU" dirty="0"/>
            <a:t>Current Haulage</a:t>
          </a:r>
        </a:p>
      </dgm:t>
    </dgm:pt>
    <dgm:pt modelId="{B854866F-258B-4836-9DAD-589BABD2F2B3}" type="parTrans" cxnId="{333B98DE-7A57-4CEC-9A06-C6BDE873C2AC}">
      <dgm:prSet/>
      <dgm:spPr/>
      <dgm:t>
        <a:bodyPr/>
        <a:lstStyle/>
        <a:p>
          <a:endParaRPr lang="en-AU"/>
        </a:p>
      </dgm:t>
    </dgm:pt>
    <dgm:pt modelId="{CF91C797-582E-4604-B274-FBC6B505690F}" type="sibTrans" cxnId="{333B98DE-7A57-4CEC-9A06-C6BDE873C2AC}">
      <dgm:prSet/>
      <dgm:spPr/>
      <dgm:t>
        <a:bodyPr/>
        <a:lstStyle/>
        <a:p>
          <a:endParaRPr lang="en-AU"/>
        </a:p>
      </dgm:t>
    </dgm:pt>
    <dgm:pt modelId="{25D02F3A-01B7-48F5-BECC-618617AE53EB}">
      <dgm:prSet phldrT="[Text]"/>
      <dgm:spPr/>
      <dgm:t>
        <a:bodyPr/>
        <a:lstStyle/>
        <a:p>
          <a:r>
            <a:rPr lang="en-AU"/>
            <a:t>Trucks hauling from shovel</a:t>
          </a:r>
        </a:p>
      </dgm:t>
    </dgm:pt>
    <dgm:pt modelId="{CE4035E5-3B37-4F59-A778-C0A68AB048B1}" type="parTrans" cxnId="{CC6676A0-588B-45FC-9C6C-7F5C1CF9FB38}">
      <dgm:prSet/>
      <dgm:spPr/>
      <dgm:t>
        <a:bodyPr/>
        <a:lstStyle/>
        <a:p>
          <a:endParaRPr lang="en-AU"/>
        </a:p>
      </dgm:t>
    </dgm:pt>
    <dgm:pt modelId="{24D7FC33-E232-4045-BB4E-CACCF04AEE0E}" type="sibTrans" cxnId="{CC6676A0-588B-45FC-9C6C-7F5C1CF9FB38}">
      <dgm:prSet/>
      <dgm:spPr/>
      <dgm:t>
        <a:bodyPr/>
        <a:lstStyle/>
        <a:p>
          <a:endParaRPr lang="en-AU"/>
        </a:p>
      </dgm:t>
    </dgm:pt>
    <dgm:pt modelId="{B610B758-1B83-4A60-9620-A4ABDF7CF209}">
      <dgm:prSet phldrT="[Text]"/>
      <dgm:spPr/>
      <dgm:t>
        <a:bodyPr/>
        <a:lstStyle/>
        <a:p>
          <a:r>
            <a:rPr lang="en-AU"/>
            <a:t>Trucks assigned to shovel</a:t>
          </a:r>
        </a:p>
      </dgm:t>
    </dgm:pt>
    <dgm:pt modelId="{41BBC015-A6A4-453B-A2DF-4385DA09A3D0}" type="parTrans" cxnId="{6F6324BA-3DC3-47BD-9670-B62078FFF32D}">
      <dgm:prSet/>
      <dgm:spPr/>
      <dgm:t>
        <a:bodyPr/>
        <a:lstStyle/>
        <a:p>
          <a:endParaRPr lang="en-AU"/>
        </a:p>
      </dgm:t>
    </dgm:pt>
    <dgm:pt modelId="{D9F2EFB3-E208-4CD1-961C-72170229D48F}" type="sibTrans" cxnId="{6F6324BA-3DC3-47BD-9670-B62078FFF32D}">
      <dgm:prSet/>
      <dgm:spPr/>
      <dgm:t>
        <a:bodyPr/>
        <a:lstStyle/>
        <a:p>
          <a:endParaRPr lang="en-AU"/>
        </a:p>
      </dgm:t>
    </dgm:pt>
    <dgm:pt modelId="{95732C22-28B8-4980-85D1-9434DDA1AB20}">
      <dgm:prSet phldrT="[Text]"/>
      <dgm:spPr/>
      <dgm:t>
        <a:bodyPr/>
        <a:lstStyle/>
        <a:p>
          <a:r>
            <a:rPr lang="en-AU"/>
            <a:t>Truck size</a:t>
          </a:r>
        </a:p>
      </dgm:t>
    </dgm:pt>
    <dgm:pt modelId="{94C7F18F-D278-4249-970A-066892AA7435}" type="parTrans" cxnId="{3CD3EB93-2EB7-43F2-8E59-086EE8595809}">
      <dgm:prSet/>
      <dgm:spPr/>
      <dgm:t>
        <a:bodyPr/>
        <a:lstStyle/>
        <a:p>
          <a:endParaRPr lang="en-AU"/>
        </a:p>
      </dgm:t>
    </dgm:pt>
    <dgm:pt modelId="{D6BF90C1-F844-4D7F-BD92-360F30AC69B8}" type="sibTrans" cxnId="{3CD3EB93-2EB7-43F2-8E59-086EE8595809}">
      <dgm:prSet/>
      <dgm:spPr/>
      <dgm:t>
        <a:bodyPr/>
        <a:lstStyle/>
        <a:p>
          <a:endParaRPr lang="en-AU"/>
        </a:p>
      </dgm:t>
    </dgm:pt>
    <dgm:pt modelId="{B6D09415-C04E-4408-B919-9F18403685C3}">
      <dgm:prSet phldrT="[Text]"/>
      <dgm:spPr/>
      <dgm:t>
        <a:bodyPr/>
        <a:lstStyle/>
        <a:p>
          <a:r>
            <a:rPr lang="en-AU"/>
            <a:t>Shovel locks</a:t>
          </a:r>
        </a:p>
      </dgm:t>
    </dgm:pt>
    <dgm:pt modelId="{EE72F120-BF41-43A7-A25B-8F0ACA780114}" type="parTrans" cxnId="{60881994-D789-4683-A801-31EBE4E92CC2}">
      <dgm:prSet/>
      <dgm:spPr/>
      <dgm:t>
        <a:bodyPr/>
        <a:lstStyle/>
        <a:p>
          <a:endParaRPr lang="en-AU"/>
        </a:p>
      </dgm:t>
    </dgm:pt>
    <dgm:pt modelId="{97250ACD-A8F8-42FE-8A14-51B836712BA8}" type="sibTrans" cxnId="{60881994-D789-4683-A801-31EBE4E92CC2}">
      <dgm:prSet/>
      <dgm:spPr/>
      <dgm:t>
        <a:bodyPr/>
        <a:lstStyle/>
        <a:p>
          <a:endParaRPr lang="en-AU"/>
        </a:p>
      </dgm:t>
    </dgm:pt>
    <dgm:pt modelId="{D4DDA216-C372-465A-B34D-4F686731B759}" type="pres">
      <dgm:prSet presAssocID="{EFA52EC9-FA81-4D7A-8A5B-10BA26EE69AD}" presName="Name0" presStyleCnt="0">
        <dgm:presLayoutVars>
          <dgm:chMax val="1"/>
          <dgm:chPref val="1"/>
        </dgm:presLayoutVars>
      </dgm:prSet>
      <dgm:spPr/>
    </dgm:pt>
    <dgm:pt modelId="{FA981E58-CEC6-4098-B67D-4CF0997A663D}" type="pres">
      <dgm:prSet presAssocID="{6955AD70-E3A9-4088-866D-7F64919F04A9}" presName="Parent" presStyleLbl="node0" presStyleIdx="0" presStyleCnt="1">
        <dgm:presLayoutVars>
          <dgm:chMax val="5"/>
          <dgm:chPref val="5"/>
        </dgm:presLayoutVars>
      </dgm:prSet>
      <dgm:spPr/>
    </dgm:pt>
    <dgm:pt modelId="{30A6783E-5BF9-4AF1-80FE-6FE1ED29F24D}" type="pres">
      <dgm:prSet presAssocID="{6955AD70-E3A9-4088-866D-7F64919F04A9}" presName="Accent1" presStyleLbl="node1" presStyleIdx="0" presStyleCnt="17"/>
      <dgm:spPr/>
    </dgm:pt>
    <dgm:pt modelId="{FF6B305B-725C-45F9-B01E-FCFD16C03226}" type="pres">
      <dgm:prSet presAssocID="{6955AD70-E3A9-4088-866D-7F64919F04A9}" presName="Accent2" presStyleLbl="node1" presStyleIdx="1" presStyleCnt="17"/>
      <dgm:spPr/>
    </dgm:pt>
    <dgm:pt modelId="{85D24D6F-BFC9-4DB3-AE02-C6A2FFF2180E}" type="pres">
      <dgm:prSet presAssocID="{6955AD70-E3A9-4088-866D-7F64919F04A9}" presName="Accent3" presStyleLbl="node1" presStyleIdx="2" presStyleCnt="17"/>
      <dgm:spPr/>
    </dgm:pt>
    <dgm:pt modelId="{D18DD9E4-7CAE-4582-9E41-DACC050847A4}" type="pres">
      <dgm:prSet presAssocID="{6955AD70-E3A9-4088-866D-7F64919F04A9}" presName="Accent4" presStyleLbl="node1" presStyleIdx="3" presStyleCnt="17"/>
      <dgm:spPr/>
    </dgm:pt>
    <dgm:pt modelId="{22B2DF37-9183-4534-8C17-FE1667B20C64}" type="pres">
      <dgm:prSet presAssocID="{6955AD70-E3A9-4088-866D-7F64919F04A9}" presName="Accent5" presStyleLbl="node1" presStyleIdx="4" presStyleCnt="17"/>
      <dgm:spPr/>
    </dgm:pt>
    <dgm:pt modelId="{68360B8B-1E33-4A0C-A859-92200D4C81AF}" type="pres">
      <dgm:prSet presAssocID="{6955AD70-E3A9-4088-866D-7F64919F04A9}" presName="Accent6" presStyleLbl="node1" presStyleIdx="5" presStyleCnt="17"/>
      <dgm:spPr/>
    </dgm:pt>
    <dgm:pt modelId="{4D51F788-3DE0-4AB0-850D-38F56694745A}" type="pres">
      <dgm:prSet presAssocID="{25D02F3A-01B7-48F5-BECC-618617AE53EB}" presName="Child1" presStyleLbl="node1" presStyleIdx="6" presStyleCnt="17">
        <dgm:presLayoutVars>
          <dgm:chMax val="0"/>
          <dgm:chPref val="0"/>
        </dgm:presLayoutVars>
      </dgm:prSet>
      <dgm:spPr/>
    </dgm:pt>
    <dgm:pt modelId="{F278D175-89D3-4059-B5B7-EE7D032A3E88}" type="pres">
      <dgm:prSet presAssocID="{25D02F3A-01B7-48F5-BECC-618617AE53EB}" presName="Accent7" presStyleCnt="0"/>
      <dgm:spPr/>
    </dgm:pt>
    <dgm:pt modelId="{55EFBAFA-DA52-443E-9413-6659AB79D079}" type="pres">
      <dgm:prSet presAssocID="{25D02F3A-01B7-48F5-BECC-618617AE53EB}" presName="AccentHold1" presStyleLbl="node1" presStyleIdx="7" presStyleCnt="17"/>
      <dgm:spPr/>
    </dgm:pt>
    <dgm:pt modelId="{E34A6035-C3F6-488F-B6A4-85D3DC7AFB6D}" type="pres">
      <dgm:prSet presAssocID="{25D02F3A-01B7-48F5-BECC-618617AE53EB}" presName="Accent8" presStyleCnt="0"/>
      <dgm:spPr/>
    </dgm:pt>
    <dgm:pt modelId="{869953EB-FFD9-4BB7-9E05-E166E7D77F39}" type="pres">
      <dgm:prSet presAssocID="{25D02F3A-01B7-48F5-BECC-618617AE53EB}" presName="AccentHold2" presStyleLbl="node1" presStyleIdx="8" presStyleCnt="17"/>
      <dgm:spPr/>
    </dgm:pt>
    <dgm:pt modelId="{2F0FFF32-DEE0-4D78-8AEA-F578C56D31A7}" type="pres">
      <dgm:prSet presAssocID="{B610B758-1B83-4A60-9620-A4ABDF7CF209}" presName="Child2" presStyleLbl="node1" presStyleIdx="9" presStyleCnt="17">
        <dgm:presLayoutVars>
          <dgm:chMax val="0"/>
          <dgm:chPref val="0"/>
        </dgm:presLayoutVars>
      </dgm:prSet>
      <dgm:spPr/>
    </dgm:pt>
    <dgm:pt modelId="{4D393758-DE5A-4105-A750-A02EAA5F08E3}" type="pres">
      <dgm:prSet presAssocID="{B610B758-1B83-4A60-9620-A4ABDF7CF209}" presName="Accent9" presStyleCnt="0"/>
      <dgm:spPr/>
    </dgm:pt>
    <dgm:pt modelId="{A2DB4714-78CA-4377-8947-E38BA9D5021B}" type="pres">
      <dgm:prSet presAssocID="{B610B758-1B83-4A60-9620-A4ABDF7CF209}" presName="AccentHold1" presStyleLbl="node1" presStyleIdx="10" presStyleCnt="17"/>
      <dgm:spPr/>
    </dgm:pt>
    <dgm:pt modelId="{CACE22A9-6197-411F-9D3C-9EC4AE0C5517}" type="pres">
      <dgm:prSet presAssocID="{B610B758-1B83-4A60-9620-A4ABDF7CF209}" presName="Accent10" presStyleCnt="0"/>
      <dgm:spPr/>
    </dgm:pt>
    <dgm:pt modelId="{88026D89-9DE1-42ED-A024-205F9A9ABAF8}" type="pres">
      <dgm:prSet presAssocID="{B610B758-1B83-4A60-9620-A4ABDF7CF209}" presName="AccentHold2" presStyleLbl="node1" presStyleIdx="11" presStyleCnt="17"/>
      <dgm:spPr/>
    </dgm:pt>
    <dgm:pt modelId="{3D984EF1-825D-41AE-AF75-8C748444AE60}" type="pres">
      <dgm:prSet presAssocID="{B610B758-1B83-4A60-9620-A4ABDF7CF209}" presName="Accent11" presStyleCnt="0"/>
      <dgm:spPr/>
    </dgm:pt>
    <dgm:pt modelId="{26462568-1FC6-4D32-A929-15FA91F2EE7B}" type="pres">
      <dgm:prSet presAssocID="{B610B758-1B83-4A60-9620-A4ABDF7CF209}" presName="AccentHold3" presStyleLbl="node1" presStyleIdx="12" presStyleCnt="17"/>
      <dgm:spPr/>
    </dgm:pt>
    <dgm:pt modelId="{2DE5B0A7-49CA-4C66-9DEE-B4C996CFAD6F}" type="pres">
      <dgm:prSet presAssocID="{95732C22-28B8-4980-85D1-9434DDA1AB20}" presName="Child3" presStyleLbl="node1" presStyleIdx="13" presStyleCnt="17">
        <dgm:presLayoutVars>
          <dgm:chMax val="0"/>
          <dgm:chPref val="0"/>
        </dgm:presLayoutVars>
      </dgm:prSet>
      <dgm:spPr/>
    </dgm:pt>
    <dgm:pt modelId="{B88068D5-FDAE-4457-8777-1AC63742B659}" type="pres">
      <dgm:prSet presAssocID="{95732C22-28B8-4980-85D1-9434DDA1AB20}" presName="Accent12" presStyleCnt="0"/>
      <dgm:spPr/>
    </dgm:pt>
    <dgm:pt modelId="{1B68886B-E2BA-4028-A316-B502A24110AF}" type="pres">
      <dgm:prSet presAssocID="{95732C22-28B8-4980-85D1-9434DDA1AB20}" presName="AccentHold1" presStyleLbl="node1" presStyleIdx="14" presStyleCnt="17"/>
      <dgm:spPr/>
    </dgm:pt>
    <dgm:pt modelId="{184CF331-2C31-400A-BEB2-A350F7772E54}" type="pres">
      <dgm:prSet presAssocID="{B6D09415-C04E-4408-B919-9F18403685C3}" presName="Child4" presStyleLbl="node1" presStyleIdx="15" presStyleCnt="17">
        <dgm:presLayoutVars>
          <dgm:chMax val="0"/>
          <dgm:chPref val="0"/>
        </dgm:presLayoutVars>
      </dgm:prSet>
      <dgm:spPr/>
    </dgm:pt>
    <dgm:pt modelId="{3A9B5078-A5D4-45C8-BAF9-38EC2CCE04EC}" type="pres">
      <dgm:prSet presAssocID="{B6D09415-C04E-4408-B919-9F18403685C3}" presName="Accent13" presStyleCnt="0"/>
      <dgm:spPr/>
    </dgm:pt>
    <dgm:pt modelId="{08F5CD4F-2EAD-44A2-AD59-97559DA1B7FD}" type="pres">
      <dgm:prSet presAssocID="{B6D09415-C04E-4408-B919-9F18403685C3}" presName="AccentHold1" presStyleLbl="node1" presStyleIdx="16" presStyleCnt="17"/>
      <dgm:spPr/>
    </dgm:pt>
  </dgm:ptLst>
  <dgm:cxnLst>
    <dgm:cxn modelId="{7A8AD45B-E768-45AC-A0A7-4379559A235C}" type="presOf" srcId="{25D02F3A-01B7-48F5-BECC-618617AE53EB}" destId="{4D51F788-3DE0-4AB0-850D-38F56694745A}" srcOrd="0" destOrd="0" presId="urn:microsoft.com/office/officeart/2009/3/layout/CircleRelationship"/>
    <dgm:cxn modelId="{01689C57-590A-4CB8-BF74-5E9F8340C90C}" type="presOf" srcId="{B6D09415-C04E-4408-B919-9F18403685C3}" destId="{184CF331-2C31-400A-BEB2-A350F7772E54}" srcOrd="0" destOrd="0" presId="urn:microsoft.com/office/officeart/2009/3/layout/CircleRelationship"/>
    <dgm:cxn modelId="{3CD3EB93-2EB7-43F2-8E59-086EE8595809}" srcId="{6955AD70-E3A9-4088-866D-7F64919F04A9}" destId="{95732C22-28B8-4980-85D1-9434DDA1AB20}" srcOrd="2" destOrd="0" parTransId="{94C7F18F-D278-4249-970A-066892AA7435}" sibTransId="{D6BF90C1-F844-4D7F-BD92-360F30AC69B8}"/>
    <dgm:cxn modelId="{60881994-D789-4683-A801-31EBE4E92CC2}" srcId="{6955AD70-E3A9-4088-866D-7F64919F04A9}" destId="{B6D09415-C04E-4408-B919-9F18403685C3}" srcOrd="3" destOrd="0" parTransId="{EE72F120-BF41-43A7-A25B-8F0ACA780114}" sibTransId="{97250ACD-A8F8-42FE-8A14-51B836712BA8}"/>
    <dgm:cxn modelId="{CC6676A0-588B-45FC-9C6C-7F5C1CF9FB38}" srcId="{6955AD70-E3A9-4088-866D-7F64919F04A9}" destId="{25D02F3A-01B7-48F5-BECC-618617AE53EB}" srcOrd="0" destOrd="0" parTransId="{CE4035E5-3B37-4F59-A778-C0A68AB048B1}" sibTransId="{24D7FC33-E232-4045-BB4E-CACCF04AEE0E}"/>
    <dgm:cxn modelId="{6F6324BA-3DC3-47BD-9670-B62078FFF32D}" srcId="{6955AD70-E3A9-4088-866D-7F64919F04A9}" destId="{B610B758-1B83-4A60-9620-A4ABDF7CF209}" srcOrd="1" destOrd="0" parTransId="{41BBC015-A6A4-453B-A2DF-4385DA09A3D0}" sibTransId="{D9F2EFB3-E208-4CD1-961C-72170229D48F}"/>
    <dgm:cxn modelId="{F974B1C4-DADC-4A73-BFF2-C5E1D5A2C7F8}" type="presOf" srcId="{6955AD70-E3A9-4088-866D-7F64919F04A9}" destId="{FA981E58-CEC6-4098-B67D-4CF0997A663D}" srcOrd="0" destOrd="0" presId="urn:microsoft.com/office/officeart/2009/3/layout/CircleRelationship"/>
    <dgm:cxn modelId="{4CD9F3D9-7631-4115-A728-D1907882FA7E}" type="presOf" srcId="{95732C22-28B8-4980-85D1-9434DDA1AB20}" destId="{2DE5B0A7-49CA-4C66-9DEE-B4C996CFAD6F}" srcOrd="0" destOrd="0" presId="urn:microsoft.com/office/officeart/2009/3/layout/CircleRelationship"/>
    <dgm:cxn modelId="{333B98DE-7A57-4CEC-9A06-C6BDE873C2AC}" srcId="{EFA52EC9-FA81-4D7A-8A5B-10BA26EE69AD}" destId="{6955AD70-E3A9-4088-866D-7F64919F04A9}" srcOrd="0" destOrd="0" parTransId="{B854866F-258B-4836-9DAD-589BABD2F2B3}" sibTransId="{CF91C797-582E-4604-B274-FBC6B505690F}"/>
    <dgm:cxn modelId="{C8FC1CF3-F700-4925-A5B7-F859F4505FA5}" type="presOf" srcId="{EFA52EC9-FA81-4D7A-8A5B-10BA26EE69AD}" destId="{D4DDA216-C372-465A-B34D-4F686731B759}" srcOrd="0" destOrd="0" presId="urn:microsoft.com/office/officeart/2009/3/layout/CircleRelationship"/>
    <dgm:cxn modelId="{EFFB8CFF-8A3A-4E05-ADA2-8D2A7F24424B}" type="presOf" srcId="{B610B758-1B83-4A60-9620-A4ABDF7CF209}" destId="{2F0FFF32-DEE0-4D78-8AEA-F578C56D31A7}" srcOrd="0" destOrd="0" presId="urn:microsoft.com/office/officeart/2009/3/layout/CircleRelationship"/>
    <dgm:cxn modelId="{3D560471-01C2-4C85-925A-23D66C329DDD}" type="presParOf" srcId="{D4DDA216-C372-465A-B34D-4F686731B759}" destId="{FA981E58-CEC6-4098-B67D-4CF0997A663D}" srcOrd="0" destOrd="0" presId="urn:microsoft.com/office/officeart/2009/3/layout/CircleRelationship"/>
    <dgm:cxn modelId="{EA354B45-FBD6-4343-9CDE-EE33151D417A}" type="presParOf" srcId="{D4DDA216-C372-465A-B34D-4F686731B759}" destId="{30A6783E-5BF9-4AF1-80FE-6FE1ED29F24D}" srcOrd="1" destOrd="0" presId="urn:microsoft.com/office/officeart/2009/3/layout/CircleRelationship"/>
    <dgm:cxn modelId="{D940E47A-732C-4D5E-9560-D914F59C2F50}" type="presParOf" srcId="{D4DDA216-C372-465A-B34D-4F686731B759}" destId="{FF6B305B-725C-45F9-B01E-FCFD16C03226}" srcOrd="2" destOrd="0" presId="urn:microsoft.com/office/officeart/2009/3/layout/CircleRelationship"/>
    <dgm:cxn modelId="{2A78363B-91DA-407C-8FDB-FA9F1891FF1A}" type="presParOf" srcId="{D4DDA216-C372-465A-B34D-4F686731B759}" destId="{85D24D6F-BFC9-4DB3-AE02-C6A2FFF2180E}" srcOrd="3" destOrd="0" presId="urn:microsoft.com/office/officeart/2009/3/layout/CircleRelationship"/>
    <dgm:cxn modelId="{034514C0-ADFE-4EB2-B2B4-4E986FE6EA59}" type="presParOf" srcId="{D4DDA216-C372-465A-B34D-4F686731B759}" destId="{D18DD9E4-7CAE-4582-9E41-DACC050847A4}" srcOrd="4" destOrd="0" presId="urn:microsoft.com/office/officeart/2009/3/layout/CircleRelationship"/>
    <dgm:cxn modelId="{DE58BEC1-9E09-461F-A3F1-12A7145311F9}" type="presParOf" srcId="{D4DDA216-C372-465A-B34D-4F686731B759}" destId="{22B2DF37-9183-4534-8C17-FE1667B20C64}" srcOrd="5" destOrd="0" presId="urn:microsoft.com/office/officeart/2009/3/layout/CircleRelationship"/>
    <dgm:cxn modelId="{CD22826B-E9CC-440B-991A-949D9BA296D0}" type="presParOf" srcId="{D4DDA216-C372-465A-B34D-4F686731B759}" destId="{68360B8B-1E33-4A0C-A859-92200D4C81AF}" srcOrd="6" destOrd="0" presId="urn:microsoft.com/office/officeart/2009/3/layout/CircleRelationship"/>
    <dgm:cxn modelId="{41DFE2D9-AE80-4BE0-884C-2ECE5FCBC7FA}" type="presParOf" srcId="{D4DDA216-C372-465A-B34D-4F686731B759}" destId="{4D51F788-3DE0-4AB0-850D-38F56694745A}" srcOrd="7" destOrd="0" presId="urn:microsoft.com/office/officeart/2009/3/layout/CircleRelationship"/>
    <dgm:cxn modelId="{1CC33E4E-7B53-42CE-A09A-BD993C27FF68}" type="presParOf" srcId="{D4DDA216-C372-465A-B34D-4F686731B759}" destId="{F278D175-89D3-4059-B5B7-EE7D032A3E88}" srcOrd="8" destOrd="0" presId="urn:microsoft.com/office/officeart/2009/3/layout/CircleRelationship"/>
    <dgm:cxn modelId="{BEB7F60F-7016-4C7F-A22A-D41F0C3C8F1C}" type="presParOf" srcId="{F278D175-89D3-4059-B5B7-EE7D032A3E88}" destId="{55EFBAFA-DA52-443E-9413-6659AB79D079}" srcOrd="0" destOrd="0" presId="urn:microsoft.com/office/officeart/2009/3/layout/CircleRelationship"/>
    <dgm:cxn modelId="{8C564932-102B-4530-962B-4CCF610DF973}" type="presParOf" srcId="{D4DDA216-C372-465A-B34D-4F686731B759}" destId="{E34A6035-C3F6-488F-B6A4-85D3DC7AFB6D}" srcOrd="9" destOrd="0" presId="urn:microsoft.com/office/officeart/2009/3/layout/CircleRelationship"/>
    <dgm:cxn modelId="{CB57F82A-8DBF-4D8D-B0A2-767C7FCA3FE5}" type="presParOf" srcId="{E34A6035-C3F6-488F-B6A4-85D3DC7AFB6D}" destId="{869953EB-FFD9-4BB7-9E05-E166E7D77F39}" srcOrd="0" destOrd="0" presId="urn:microsoft.com/office/officeart/2009/3/layout/CircleRelationship"/>
    <dgm:cxn modelId="{33DA1C06-E1C3-4BCC-822C-57B3E74F9429}" type="presParOf" srcId="{D4DDA216-C372-465A-B34D-4F686731B759}" destId="{2F0FFF32-DEE0-4D78-8AEA-F578C56D31A7}" srcOrd="10" destOrd="0" presId="urn:microsoft.com/office/officeart/2009/3/layout/CircleRelationship"/>
    <dgm:cxn modelId="{D470B708-864B-46D0-8E0A-9C2E7AA616BB}" type="presParOf" srcId="{D4DDA216-C372-465A-B34D-4F686731B759}" destId="{4D393758-DE5A-4105-A750-A02EAA5F08E3}" srcOrd="11" destOrd="0" presId="urn:microsoft.com/office/officeart/2009/3/layout/CircleRelationship"/>
    <dgm:cxn modelId="{E6E0BDCB-A4EE-41D1-A856-C2322A0099D2}" type="presParOf" srcId="{4D393758-DE5A-4105-A750-A02EAA5F08E3}" destId="{A2DB4714-78CA-4377-8947-E38BA9D5021B}" srcOrd="0" destOrd="0" presId="urn:microsoft.com/office/officeart/2009/3/layout/CircleRelationship"/>
    <dgm:cxn modelId="{9C43D427-50C1-4F74-8F50-B7F91AFF549C}" type="presParOf" srcId="{D4DDA216-C372-465A-B34D-4F686731B759}" destId="{CACE22A9-6197-411F-9D3C-9EC4AE0C5517}" srcOrd="12" destOrd="0" presId="urn:microsoft.com/office/officeart/2009/3/layout/CircleRelationship"/>
    <dgm:cxn modelId="{F87D90EE-4632-4276-B0E7-5B716BCC8193}" type="presParOf" srcId="{CACE22A9-6197-411F-9D3C-9EC4AE0C5517}" destId="{88026D89-9DE1-42ED-A024-205F9A9ABAF8}" srcOrd="0" destOrd="0" presId="urn:microsoft.com/office/officeart/2009/3/layout/CircleRelationship"/>
    <dgm:cxn modelId="{681B3858-3FD0-4582-ACBD-50BA50B5CD31}" type="presParOf" srcId="{D4DDA216-C372-465A-B34D-4F686731B759}" destId="{3D984EF1-825D-41AE-AF75-8C748444AE60}" srcOrd="13" destOrd="0" presId="urn:microsoft.com/office/officeart/2009/3/layout/CircleRelationship"/>
    <dgm:cxn modelId="{B7A6253F-D125-4D1F-861F-DDA972DD5305}" type="presParOf" srcId="{3D984EF1-825D-41AE-AF75-8C748444AE60}" destId="{26462568-1FC6-4D32-A929-15FA91F2EE7B}" srcOrd="0" destOrd="0" presId="urn:microsoft.com/office/officeart/2009/3/layout/CircleRelationship"/>
    <dgm:cxn modelId="{B7F6612E-96CD-4195-93F5-708B3E95FF56}" type="presParOf" srcId="{D4DDA216-C372-465A-B34D-4F686731B759}" destId="{2DE5B0A7-49CA-4C66-9DEE-B4C996CFAD6F}" srcOrd="14" destOrd="0" presId="urn:microsoft.com/office/officeart/2009/3/layout/CircleRelationship"/>
    <dgm:cxn modelId="{B36E91D6-5E5E-497A-B455-34BDD2DE00BB}" type="presParOf" srcId="{D4DDA216-C372-465A-B34D-4F686731B759}" destId="{B88068D5-FDAE-4457-8777-1AC63742B659}" srcOrd="15" destOrd="0" presId="urn:microsoft.com/office/officeart/2009/3/layout/CircleRelationship"/>
    <dgm:cxn modelId="{53F53425-11E1-4F01-B8AC-42192D75DD5D}" type="presParOf" srcId="{B88068D5-FDAE-4457-8777-1AC63742B659}" destId="{1B68886B-E2BA-4028-A316-B502A24110AF}" srcOrd="0" destOrd="0" presId="urn:microsoft.com/office/officeart/2009/3/layout/CircleRelationship"/>
    <dgm:cxn modelId="{F292F3BE-3290-49D0-80AB-A4F801057BD2}" type="presParOf" srcId="{D4DDA216-C372-465A-B34D-4F686731B759}" destId="{184CF331-2C31-400A-BEB2-A350F7772E54}" srcOrd="16" destOrd="0" presId="urn:microsoft.com/office/officeart/2009/3/layout/CircleRelationship"/>
    <dgm:cxn modelId="{4A195078-B13A-464B-ABB9-C9B96C47AD7E}" type="presParOf" srcId="{D4DDA216-C372-465A-B34D-4F686731B759}" destId="{3A9B5078-A5D4-45C8-BAF9-38EC2CCE04EC}" srcOrd="17" destOrd="0" presId="urn:microsoft.com/office/officeart/2009/3/layout/CircleRelationship"/>
    <dgm:cxn modelId="{152E4524-0FA1-496C-8392-524B34170790}" type="presParOf" srcId="{3A9B5078-A5D4-45C8-BAF9-38EC2CCE04EC}" destId="{08F5CD4F-2EAD-44A2-AD59-97559DA1B7FD}" srcOrd="0" destOrd="0" presId="urn:microsoft.com/office/officeart/2009/3/layout/CircleRelationshi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B045004-3EAA-456A-89F5-046174456527}" type="doc">
      <dgm:prSet loTypeId="urn:microsoft.com/office/officeart/2005/8/layout/hList3" loCatId="list" qsTypeId="urn:microsoft.com/office/officeart/2005/8/quickstyle/simple1" qsCatId="simple" csTypeId="urn:microsoft.com/office/officeart/2005/8/colors/colorful1" csCatId="colorful" phldr="1"/>
      <dgm:spPr/>
      <dgm:t>
        <a:bodyPr/>
        <a:lstStyle/>
        <a:p>
          <a:endParaRPr lang="en-AU"/>
        </a:p>
      </dgm:t>
    </dgm:pt>
    <dgm:pt modelId="{FCBCB6DD-6AC9-4098-98CF-749ECD4E7C15}">
      <dgm:prSet phldrT="[Text]"/>
      <dgm:spPr/>
      <dgm:t>
        <a:bodyPr/>
        <a:lstStyle/>
        <a:p>
          <a:r>
            <a:rPr lang="en-AU"/>
            <a:t>Shovel assignments</a:t>
          </a:r>
        </a:p>
      </dgm:t>
    </dgm:pt>
    <dgm:pt modelId="{21A748B8-67AF-424D-94E4-C512FF996B05}" type="parTrans" cxnId="{63494EB5-5CF7-47A5-857E-BCAE12B64316}">
      <dgm:prSet/>
      <dgm:spPr/>
      <dgm:t>
        <a:bodyPr/>
        <a:lstStyle/>
        <a:p>
          <a:endParaRPr lang="en-AU"/>
        </a:p>
      </dgm:t>
    </dgm:pt>
    <dgm:pt modelId="{D6469143-BAF9-4696-AA8C-EDC3A76F1A04}" type="sibTrans" cxnId="{63494EB5-5CF7-47A5-857E-BCAE12B64316}">
      <dgm:prSet/>
      <dgm:spPr/>
      <dgm:t>
        <a:bodyPr/>
        <a:lstStyle/>
        <a:p>
          <a:endParaRPr lang="en-AU"/>
        </a:p>
      </dgm:t>
    </dgm:pt>
    <dgm:pt modelId="{5DA4858D-9D8E-4A3E-AF60-EE68C84EAC62}">
      <dgm:prSet phldrT="[Text]"/>
      <dgm:spPr/>
      <dgm:t>
        <a:bodyPr/>
        <a:lstStyle/>
        <a:p>
          <a:r>
            <a:rPr lang="en-AU"/>
            <a:t>Find neediest shovel</a:t>
          </a:r>
        </a:p>
      </dgm:t>
    </dgm:pt>
    <dgm:pt modelId="{BA3DEAD4-9FA4-4982-8AC5-F3ED324CD9F8}" type="parTrans" cxnId="{E176AC06-1668-4F1E-92E8-3EB8DCFCF67E}">
      <dgm:prSet/>
      <dgm:spPr/>
      <dgm:t>
        <a:bodyPr/>
        <a:lstStyle/>
        <a:p>
          <a:endParaRPr lang="en-AU"/>
        </a:p>
      </dgm:t>
    </dgm:pt>
    <dgm:pt modelId="{49BD01E9-5527-4B55-B46F-C68652CE2A9D}" type="sibTrans" cxnId="{E176AC06-1668-4F1E-92E8-3EB8DCFCF67E}">
      <dgm:prSet/>
      <dgm:spPr/>
      <dgm:t>
        <a:bodyPr/>
        <a:lstStyle/>
        <a:p>
          <a:endParaRPr lang="en-AU"/>
        </a:p>
      </dgm:t>
    </dgm:pt>
    <dgm:pt modelId="{234B04E8-2E85-4810-8945-F47A4518A84E}">
      <dgm:prSet phldrT="[Text]"/>
      <dgm:spPr/>
      <dgm:t>
        <a:bodyPr/>
        <a:lstStyle/>
        <a:p>
          <a:r>
            <a:rPr lang="en-AU"/>
            <a:t>Find neediest route</a:t>
          </a:r>
        </a:p>
      </dgm:t>
    </dgm:pt>
    <dgm:pt modelId="{D0F3DEA3-2DC2-4C67-B251-AD683395FAF6}" type="parTrans" cxnId="{E47ECAF8-A0D5-41DC-A3C6-E79DF64BA5BC}">
      <dgm:prSet/>
      <dgm:spPr/>
      <dgm:t>
        <a:bodyPr/>
        <a:lstStyle/>
        <a:p>
          <a:endParaRPr lang="en-AU"/>
        </a:p>
      </dgm:t>
    </dgm:pt>
    <dgm:pt modelId="{882CD6D2-4DA4-461E-B6D7-0AF577E41295}" type="sibTrans" cxnId="{E47ECAF8-A0D5-41DC-A3C6-E79DF64BA5BC}">
      <dgm:prSet/>
      <dgm:spPr/>
      <dgm:t>
        <a:bodyPr/>
        <a:lstStyle/>
        <a:p>
          <a:endParaRPr lang="en-AU"/>
        </a:p>
      </dgm:t>
    </dgm:pt>
    <dgm:pt modelId="{75B3EAC5-A77A-4E58-92A4-54716E988B9C}">
      <dgm:prSet phldrT="[Text]"/>
      <dgm:spPr/>
      <dgm:t>
        <a:bodyPr/>
        <a:lstStyle/>
        <a:p>
          <a:r>
            <a:rPr lang="en-AU"/>
            <a:t>Find the truck with least cost</a:t>
          </a:r>
        </a:p>
      </dgm:t>
    </dgm:pt>
    <dgm:pt modelId="{774FC981-AE48-4EBA-BB7C-260F1237CEBA}" type="parTrans" cxnId="{294100A9-6E2A-42B8-88F8-D051527873EA}">
      <dgm:prSet/>
      <dgm:spPr/>
      <dgm:t>
        <a:bodyPr/>
        <a:lstStyle/>
        <a:p>
          <a:endParaRPr lang="en-AU"/>
        </a:p>
      </dgm:t>
    </dgm:pt>
    <dgm:pt modelId="{C8762EF1-18DA-4343-B790-7D5F8DB208DA}" type="sibTrans" cxnId="{294100A9-6E2A-42B8-88F8-D051527873EA}">
      <dgm:prSet/>
      <dgm:spPr/>
      <dgm:t>
        <a:bodyPr/>
        <a:lstStyle/>
        <a:p>
          <a:endParaRPr lang="en-AU"/>
        </a:p>
      </dgm:t>
    </dgm:pt>
    <dgm:pt modelId="{98C46144-8394-4339-A078-5EE90C5247A6}">
      <dgm:prSet phldrT="[Text]"/>
      <dgm:spPr/>
      <dgm:t>
        <a:bodyPr/>
        <a:lstStyle/>
        <a:p>
          <a:r>
            <a:rPr lang="en-AU"/>
            <a:t>Check truck restrictions</a:t>
          </a:r>
        </a:p>
      </dgm:t>
    </dgm:pt>
    <dgm:pt modelId="{864227A4-B1FB-4D35-8161-9EAB2BBCD1BE}" type="parTrans" cxnId="{41910521-339E-4C4E-B8D3-D3C937A988B4}">
      <dgm:prSet/>
      <dgm:spPr/>
      <dgm:t>
        <a:bodyPr/>
        <a:lstStyle/>
        <a:p>
          <a:endParaRPr lang="en-AU"/>
        </a:p>
      </dgm:t>
    </dgm:pt>
    <dgm:pt modelId="{2BB50C77-E6B8-4315-92BB-180F5016D081}" type="sibTrans" cxnId="{41910521-339E-4C4E-B8D3-D3C937A988B4}">
      <dgm:prSet/>
      <dgm:spPr/>
      <dgm:t>
        <a:bodyPr/>
        <a:lstStyle/>
        <a:p>
          <a:endParaRPr lang="en-AU"/>
        </a:p>
      </dgm:t>
    </dgm:pt>
    <dgm:pt modelId="{B28D6CCA-6B5B-4594-A6AF-881C29D9C3D1}" type="pres">
      <dgm:prSet presAssocID="{5B045004-3EAA-456A-89F5-046174456527}" presName="composite" presStyleCnt="0">
        <dgm:presLayoutVars>
          <dgm:chMax val="1"/>
          <dgm:dir/>
          <dgm:resizeHandles val="exact"/>
        </dgm:presLayoutVars>
      </dgm:prSet>
      <dgm:spPr/>
    </dgm:pt>
    <dgm:pt modelId="{F1214A01-C58B-4CD3-AF48-260908C1A5DA}" type="pres">
      <dgm:prSet presAssocID="{FCBCB6DD-6AC9-4098-98CF-749ECD4E7C15}" presName="roof" presStyleLbl="dkBgShp" presStyleIdx="0" presStyleCnt="2"/>
      <dgm:spPr/>
    </dgm:pt>
    <dgm:pt modelId="{239FA0A4-F711-4240-928F-C7642CFD14F1}" type="pres">
      <dgm:prSet presAssocID="{FCBCB6DD-6AC9-4098-98CF-749ECD4E7C15}" presName="pillars" presStyleCnt="0"/>
      <dgm:spPr/>
    </dgm:pt>
    <dgm:pt modelId="{58CBA111-40CB-443A-94AC-F9E07C70681A}" type="pres">
      <dgm:prSet presAssocID="{FCBCB6DD-6AC9-4098-98CF-749ECD4E7C15}" presName="pillar1" presStyleLbl="node1" presStyleIdx="0" presStyleCnt="4">
        <dgm:presLayoutVars>
          <dgm:bulletEnabled val="1"/>
        </dgm:presLayoutVars>
      </dgm:prSet>
      <dgm:spPr/>
    </dgm:pt>
    <dgm:pt modelId="{F910691A-F7D2-45FD-A527-F74131024DB4}" type="pres">
      <dgm:prSet presAssocID="{234B04E8-2E85-4810-8945-F47A4518A84E}" presName="pillarX" presStyleLbl="node1" presStyleIdx="1" presStyleCnt="4">
        <dgm:presLayoutVars>
          <dgm:bulletEnabled val="1"/>
        </dgm:presLayoutVars>
      </dgm:prSet>
      <dgm:spPr/>
    </dgm:pt>
    <dgm:pt modelId="{C08C8743-93EB-4820-BFBD-B9857715D48A}" type="pres">
      <dgm:prSet presAssocID="{75B3EAC5-A77A-4E58-92A4-54716E988B9C}" presName="pillarX" presStyleLbl="node1" presStyleIdx="2" presStyleCnt="4">
        <dgm:presLayoutVars>
          <dgm:bulletEnabled val="1"/>
        </dgm:presLayoutVars>
      </dgm:prSet>
      <dgm:spPr/>
    </dgm:pt>
    <dgm:pt modelId="{A7FCA022-99BD-4F5C-8C3C-CEA23302E775}" type="pres">
      <dgm:prSet presAssocID="{98C46144-8394-4339-A078-5EE90C5247A6}" presName="pillarX" presStyleLbl="node1" presStyleIdx="3" presStyleCnt="4">
        <dgm:presLayoutVars>
          <dgm:bulletEnabled val="1"/>
        </dgm:presLayoutVars>
      </dgm:prSet>
      <dgm:spPr/>
    </dgm:pt>
    <dgm:pt modelId="{75EDC614-4FB5-43AA-93A1-4C780CE808E7}" type="pres">
      <dgm:prSet presAssocID="{FCBCB6DD-6AC9-4098-98CF-749ECD4E7C15}" presName="base" presStyleLbl="dkBgShp" presStyleIdx="1" presStyleCnt="2"/>
      <dgm:spPr/>
    </dgm:pt>
  </dgm:ptLst>
  <dgm:cxnLst>
    <dgm:cxn modelId="{ED4E4A01-B099-46B9-926A-147C2E0E882A}" type="presOf" srcId="{FCBCB6DD-6AC9-4098-98CF-749ECD4E7C15}" destId="{F1214A01-C58B-4CD3-AF48-260908C1A5DA}" srcOrd="0" destOrd="0" presId="urn:microsoft.com/office/officeart/2005/8/layout/hList3"/>
    <dgm:cxn modelId="{E176AC06-1668-4F1E-92E8-3EB8DCFCF67E}" srcId="{FCBCB6DD-6AC9-4098-98CF-749ECD4E7C15}" destId="{5DA4858D-9D8E-4A3E-AF60-EE68C84EAC62}" srcOrd="0" destOrd="0" parTransId="{BA3DEAD4-9FA4-4982-8AC5-F3ED324CD9F8}" sibTransId="{49BD01E9-5527-4B55-B46F-C68652CE2A9D}"/>
    <dgm:cxn modelId="{41910521-339E-4C4E-B8D3-D3C937A988B4}" srcId="{FCBCB6DD-6AC9-4098-98CF-749ECD4E7C15}" destId="{98C46144-8394-4339-A078-5EE90C5247A6}" srcOrd="3" destOrd="0" parTransId="{864227A4-B1FB-4D35-8161-9EAB2BBCD1BE}" sibTransId="{2BB50C77-E6B8-4315-92BB-180F5016D081}"/>
    <dgm:cxn modelId="{B2F19F2C-692D-41BB-9F36-D9189D0E930C}" type="presOf" srcId="{5B045004-3EAA-456A-89F5-046174456527}" destId="{B28D6CCA-6B5B-4594-A6AF-881C29D9C3D1}" srcOrd="0" destOrd="0" presId="urn:microsoft.com/office/officeart/2005/8/layout/hList3"/>
    <dgm:cxn modelId="{5D82F73B-B798-4E7E-8FE6-121C74558742}" type="presOf" srcId="{5DA4858D-9D8E-4A3E-AF60-EE68C84EAC62}" destId="{58CBA111-40CB-443A-94AC-F9E07C70681A}" srcOrd="0" destOrd="0" presId="urn:microsoft.com/office/officeart/2005/8/layout/hList3"/>
    <dgm:cxn modelId="{B3255C4F-A305-4077-98DA-7117870A359C}" type="presOf" srcId="{234B04E8-2E85-4810-8945-F47A4518A84E}" destId="{F910691A-F7D2-45FD-A527-F74131024DB4}" srcOrd="0" destOrd="0" presId="urn:microsoft.com/office/officeart/2005/8/layout/hList3"/>
    <dgm:cxn modelId="{0E354A7D-3946-4D38-B98C-DFCB1ED35F73}" type="presOf" srcId="{98C46144-8394-4339-A078-5EE90C5247A6}" destId="{A7FCA022-99BD-4F5C-8C3C-CEA23302E775}" srcOrd="0" destOrd="0" presId="urn:microsoft.com/office/officeart/2005/8/layout/hList3"/>
    <dgm:cxn modelId="{FBFB7A81-FA04-42A0-A2C8-41DE6664B81B}" type="presOf" srcId="{75B3EAC5-A77A-4E58-92A4-54716E988B9C}" destId="{C08C8743-93EB-4820-BFBD-B9857715D48A}" srcOrd="0" destOrd="0" presId="urn:microsoft.com/office/officeart/2005/8/layout/hList3"/>
    <dgm:cxn modelId="{294100A9-6E2A-42B8-88F8-D051527873EA}" srcId="{FCBCB6DD-6AC9-4098-98CF-749ECD4E7C15}" destId="{75B3EAC5-A77A-4E58-92A4-54716E988B9C}" srcOrd="2" destOrd="0" parTransId="{774FC981-AE48-4EBA-BB7C-260F1237CEBA}" sibTransId="{C8762EF1-18DA-4343-B790-7D5F8DB208DA}"/>
    <dgm:cxn modelId="{63494EB5-5CF7-47A5-857E-BCAE12B64316}" srcId="{5B045004-3EAA-456A-89F5-046174456527}" destId="{FCBCB6DD-6AC9-4098-98CF-749ECD4E7C15}" srcOrd="0" destOrd="0" parTransId="{21A748B8-67AF-424D-94E4-C512FF996B05}" sibTransId="{D6469143-BAF9-4696-AA8C-EDC3A76F1A04}"/>
    <dgm:cxn modelId="{E47ECAF8-A0D5-41DC-A3C6-E79DF64BA5BC}" srcId="{FCBCB6DD-6AC9-4098-98CF-749ECD4E7C15}" destId="{234B04E8-2E85-4810-8945-F47A4518A84E}" srcOrd="1" destOrd="0" parTransId="{D0F3DEA3-2DC2-4C67-B251-AD683395FAF6}" sibTransId="{882CD6D2-4DA4-461E-B6D7-0AF577E41295}"/>
    <dgm:cxn modelId="{C8D1B9A7-A33A-4E8F-9AA8-82AB2598DB0C}" type="presParOf" srcId="{B28D6CCA-6B5B-4594-A6AF-881C29D9C3D1}" destId="{F1214A01-C58B-4CD3-AF48-260908C1A5DA}" srcOrd="0" destOrd="0" presId="urn:microsoft.com/office/officeart/2005/8/layout/hList3"/>
    <dgm:cxn modelId="{2F0337A9-E9F7-44CB-A501-791F33F5CF2E}" type="presParOf" srcId="{B28D6CCA-6B5B-4594-A6AF-881C29D9C3D1}" destId="{239FA0A4-F711-4240-928F-C7642CFD14F1}" srcOrd="1" destOrd="0" presId="urn:microsoft.com/office/officeart/2005/8/layout/hList3"/>
    <dgm:cxn modelId="{B03D5B0E-1D0E-4AF7-B566-3B601CDA10B8}" type="presParOf" srcId="{239FA0A4-F711-4240-928F-C7642CFD14F1}" destId="{58CBA111-40CB-443A-94AC-F9E07C70681A}" srcOrd="0" destOrd="0" presId="urn:microsoft.com/office/officeart/2005/8/layout/hList3"/>
    <dgm:cxn modelId="{1CA862B8-5CC9-4757-BFA0-47E8413074F9}" type="presParOf" srcId="{239FA0A4-F711-4240-928F-C7642CFD14F1}" destId="{F910691A-F7D2-45FD-A527-F74131024DB4}" srcOrd="1" destOrd="0" presId="urn:microsoft.com/office/officeart/2005/8/layout/hList3"/>
    <dgm:cxn modelId="{DDBA539C-BC3C-4C41-99DF-8D36D3E26E8B}" type="presParOf" srcId="{239FA0A4-F711-4240-928F-C7642CFD14F1}" destId="{C08C8743-93EB-4820-BFBD-B9857715D48A}" srcOrd="2" destOrd="0" presId="urn:microsoft.com/office/officeart/2005/8/layout/hList3"/>
    <dgm:cxn modelId="{C06ECBC0-97DE-4D41-859B-46C94504D85C}" type="presParOf" srcId="{239FA0A4-F711-4240-928F-C7642CFD14F1}" destId="{A7FCA022-99BD-4F5C-8C3C-CEA23302E775}" srcOrd="3" destOrd="0" presId="urn:microsoft.com/office/officeart/2005/8/layout/hList3"/>
    <dgm:cxn modelId="{AB0C4CFC-D464-46C0-8564-E5E1CFADB610}" type="presParOf" srcId="{B28D6CCA-6B5B-4594-A6AF-881C29D9C3D1}" destId="{75EDC614-4FB5-43AA-93A1-4C780CE808E7}"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95434D1-48BB-4E00-90BE-D2C3C14C0790}" type="doc">
      <dgm:prSet loTypeId="urn:microsoft.com/office/officeart/2005/8/layout/lProcess3" loCatId="process" qsTypeId="urn:microsoft.com/office/officeart/2005/8/quickstyle/simple1" qsCatId="simple" csTypeId="urn:microsoft.com/office/officeart/2005/8/colors/colorful1" csCatId="colorful" phldr="1"/>
      <dgm:spPr/>
      <dgm:t>
        <a:bodyPr/>
        <a:lstStyle/>
        <a:p>
          <a:endParaRPr lang="en-AU"/>
        </a:p>
      </dgm:t>
    </dgm:pt>
    <dgm:pt modelId="{41CBA206-FFD0-4872-A3D5-428420CC5765}">
      <dgm:prSet phldrT="[Text]"/>
      <dgm:spPr/>
      <dgm:t>
        <a:bodyPr/>
        <a:lstStyle/>
        <a:p>
          <a:pPr algn="ctr"/>
          <a:r>
            <a:rPr lang="en-AU"/>
            <a:t>By shovel idle time</a:t>
          </a:r>
        </a:p>
      </dgm:t>
    </dgm:pt>
    <dgm:pt modelId="{231EC000-F253-4957-8745-7B1B457B1157}" type="parTrans" cxnId="{9DAB05AF-5653-4601-8625-311FC6EB935D}">
      <dgm:prSet/>
      <dgm:spPr/>
      <dgm:t>
        <a:bodyPr/>
        <a:lstStyle/>
        <a:p>
          <a:pPr algn="ctr"/>
          <a:endParaRPr lang="en-AU"/>
        </a:p>
      </dgm:t>
    </dgm:pt>
    <dgm:pt modelId="{F78409BC-0B6C-4FFB-A3FF-6881E3A8F8CA}" type="sibTrans" cxnId="{9DAB05AF-5653-4601-8625-311FC6EB935D}">
      <dgm:prSet/>
      <dgm:spPr/>
      <dgm:t>
        <a:bodyPr/>
        <a:lstStyle/>
        <a:p>
          <a:pPr algn="ctr"/>
          <a:endParaRPr lang="en-AU"/>
        </a:p>
      </dgm:t>
    </dgm:pt>
    <dgm:pt modelId="{C356CE47-9EAE-45D1-AA26-561012D604F7}">
      <dgm:prSet phldrT="[Text]"/>
      <dgm:spPr/>
      <dgm:t>
        <a:bodyPr/>
        <a:lstStyle/>
        <a:p>
          <a:pPr algn="ctr"/>
          <a:r>
            <a:rPr lang="en-AU"/>
            <a:t>Not Low priority</a:t>
          </a:r>
        </a:p>
      </dgm:t>
    </dgm:pt>
    <dgm:pt modelId="{AFB824F4-F619-40DD-9F2C-BC9D6F033FD3}" type="parTrans" cxnId="{61D774E6-39AF-4A51-8CF7-C8B5949087A0}">
      <dgm:prSet/>
      <dgm:spPr/>
      <dgm:t>
        <a:bodyPr/>
        <a:lstStyle/>
        <a:p>
          <a:pPr algn="ctr"/>
          <a:endParaRPr lang="en-AU"/>
        </a:p>
      </dgm:t>
    </dgm:pt>
    <dgm:pt modelId="{36CC64B6-0D32-46A5-B496-D330D780620C}" type="sibTrans" cxnId="{61D774E6-39AF-4A51-8CF7-C8B5949087A0}">
      <dgm:prSet/>
      <dgm:spPr/>
      <dgm:t>
        <a:bodyPr/>
        <a:lstStyle/>
        <a:p>
          <a:pPr algn="ctr"/>
          <a:endParaRPr lang="en-AU"/>
        </a:p>
      </dgm:t>
    </dgm:pt>
    <dgm:pt modelId="{E3280118-72C6-4659-9578-B95C41BE217E}">
      <dgm:prSet phldrT="[Text]"/>
      <dgm:spPr/>
      <dgm:t>
        <a:bodyPr/>
        <a:lstStyle/>
        <a:p>
          <a:pPr algn="ctr"/>
          <a:r>
            <a:rPr lang="en-AU"/>
            <a:t>IF shovel has been idle for &gt; </a:t>
          </a:r>
          <a:r>
            <a:rPr lang="en-AU" i="1"/>
            <a:t>assignbyidle</a:t>
          </a:r>
          <a:r>
            <a:rPr lang="en-AU"/>
            <a:t> THEN neediest</a:t>
          </a:r>
        </a:p>
      </dgm:t>
    </dgm:pt>
    <dgm:pt modelId="{7EB01DF4-DEC2-46B8-8198-302F12CFE8B7}" type="parTrans" cxnId="{6F9603A8-E108-4605-A4A4-17D913B9EA19}">
      <dgm:prSet/>
      <dgm:spPr/>
      <dgm:t>
        <a:bodyPr/>
        <a:lstStyle/>
        <a:p>
          <a:pPr algn="ctr"/>
          <a:endParaRPr lang="en-AU"/>
        </a:p>
      </dgm:t>
    </dgm:pt>
    <dgm:pt modelId="{31910AC2-F376-401B-B0D3-7AE415C149AD}" type="sibTrans" cxnId="{6F9603A8-E108-4605-A4A4-17D913B9EA19}">
      <dgm:prSet/>
      <dgm:spPr/>
      <dgm:t>
        <a:bodyPr/>
        <a:lstStyle/>
        <a:p>
          <a:pPr algn="ctr"/>
          <a:endParaRPr lang="en-AU"/>
        </a:p>
      </dgm:t>
    </dgm:pt>
    <dgm:pt modelId="{301819A9-B9D9-4683-A5DA-04ECE2D2DC30}">
      <dgm:prSet phldrT="[Text]"/>
      <dgm:spPr/>
      <dgm:t>
        <a:bodyPr/>
        <a:lstStyle/>
        <a:p>
          <a:pPr algn="ctr"/>
          <a:r>
            <a:rPr lang="en-AU"/>
            <a:t>By Haulage Need</a:t>
          </a:r>
        </a:p>
      </dgm:t>
    </dgm:pt>
    <dgm:pt modelId="{94AB91AC-270A-4AEA-AC33-B715E827EBF5}" type="parTrans" cxnId="{95D430FD-19F9-4467-AD33-51D9D70F94B3}">
      <dgm:prSet/>
      <dgm:spPr/>
      <dgm:t>
        <a:bodyPr/>
        <a:lstStyle/>
        <a:p>
          <a:pPr algn="ctr"/>
          <a:endParaRPr lang="en-AU"/>
        </a:p>
      </dgm:t>
    </dgm:pt>
    <dgm:pt modelId="{FA121688-3D80-46EE-AA55-B0C00B1AA70E}" type="sibTrans" cxnId="{95D430FD-19F9-4467-AD33-51D9D70F94B3}">
      <dgm:prSet/>
      <dgm:spPr/>
      <dgm:t>
        <a:bodyPr/>
        <a:lstStyle/>
        <a:p>
          <a:pPr algn="ctr"/>
          <a:endParaRPr lang="en-AU"/>
        </a:p>
      </dgm:t>
    </dgm:pt>
    <dgm:pt modelId="{EDC771F0-6202-45C6-965F-3600E748402F}">
      <dgm:prSet phldrT="[Text]"/>
      <dgm:spPr/>
      <dgm:t>
        <a:bodyPr/>
        <a:lstStyle/>
        <a:p>
          <a:pPr algn="ctr"/>
          <a:r>
            <a:rPr lang="en-AU"/>
            <a:t>LP required and Actual Haulage</a:t>
          </a:r>
        </a:p>
      </dgm:t>
    </dgm:pt>
    <dgm:pt modelId="{C39195D9-CFEC-41E0-BC17-AA8AAD420B52}" type="parTrans" cxnId="{11776747-467C-404F-B187-5404B467CCAE}">
      <dgm:prSet/>
      <dgm:spPr/>
      <dgm:t>
        <a:bodyPr/>
        <a:lstStyle/>
        <a:p>
          <a:pPr algn="ctr"/>
          <a:endParaRPr lang="en-AU"/>
        </a:p>
      </dgm:t>
    </dgm:pt>
    <dgm:pt modelId="{774F6FA6-3E69-4FCC-A3DB-42824E6A63F2}" type="sibTrans" cxnId="{11776747-467C-404F-B187-5404B467CCAE}">
      <dgm:prSet/>
      <dgm:spPr/>
      <dgm:t>
        <a:bodyPr/>
        <a:lstStyle/>
        <a:p>
          <a:pPr algn="ctr"/>
          <a:endParaRPr lang="en-AU"/>
        </a:p>
      </dgm:t>
    </dgm:pt>
    <dgm:pt modelId="{EF0C7E7C-DD6A-4A02-980A-365E566B8AFA}">
      <dgm:prSet phldrT="[Text]"/>
      <dgm:spPr/>
      <dgm:t>
        <a:bodyPr/>
        <a:lstStyle/>
        <a:p>
          <a:pPr algn="ctr"/>
          <a:r>
            <a:rPr lang="en-AU"/>
            <a:t>Shovel with greatest difference is neediest</a:t>
          </a:r>
        </a:p>
      </dgm:t>
    </dgm:pt>
    <dgm:pt modelId="{C63B7166-2E1B-49BE-B2C0-16C082DEAF8E}" type="parTrans" cxnId="{611228BA-318E-4D81-A700-A8683B716802}">
      <dgm:prSet/>
      <dgm:spPr/>
      <dgm:t>
        <a:bodyPr/>
        <a:lstStyle/>
        <a:p>
          <a:pPr algn="ctr"/>
          <a:endParaRPr lang="en-AU"/>
        </a:p>
      </dgm:t>
    </dgm:pt>
    <dgm:pt modelId="{3C3761FA-5B2D-4334-8445-D0A530E7DBF1}" type="sibTrans" cxnId="{611228BA-318E-4D81-A700-A8683B716802}">
      <dgm:prSet/>
      <dgm:spPr/>
      <dgm:t>
        <a:bodyPr/>
        <a:lstStyle/>
        <a:p>
          <a:pPr algn="ctr"/>
          <a:endParaRPr lang="en-AU"/>
        </a:p>
      </dgm:t>
    </dgm:pt>
    <dgm:pt modelId="{B0692CD1-C77D-4B8F-B0FC-A290F588B159}" type="pres">
      <dgm:prSet presAssocID="{F95434D1-48BB-4E00-90BE-D2C3C14C0790}" presName="Name0" presStyleCnt="0">
        <dgm:presLayoutVars>
          <dgm:chPref val="3"/>
          <dgm:dir/>
          <dgm:animLvl val="lvl"/>
          <dgm:resizeHandles/>
        </dgm:presLayoutVars>
      </dgm:prSet>
      <dgm:spPr/>
    </dgm:pt>
    <dgm:pt modelId="{6EEDEA66-359B-49E6-9F58-F91A2B2A2430}" type="pres">
      <dgm:prSet presAssocID="{41CBA206-FFD0-4872-A3D5-428420CC5765}" presName="horFlow" presStyleCnt="0"/>
      <dgm:spPr/>
    </dgm:pt>
    <dgm:pt modelId="{94421442-3806-4A7B-9A18-2FD12D0EB154}" type="pres">
      <dgm:prSet presAssocID="{41CBA206-FFD0-4872-A3D5-428420CC5765}" presName="bigChev" presStyleLbl="node1" presStyleIdx="0" presStyleCnt="2"/>
      <dgm:spPr/>
    </dgm:pt>
    <dgm:pt modelId="{982F7F73-8FD4-44A9-8709-BCE8846E00DF}" type="pres">
      <dgm:prSet presAssocID="{AFB824F4-F619-40DD-9F2C-BC9D6F033FD3}" presName="parTrans" presStyleCnt="0"/>
      <dgm:spPr/>
    </dgm:pt>
    <dgm:pt modelId="{C7A25227-4EFC-400F-9B2D-4BDA8F561E63}" type="pres">
      <dgm:prSet presAssocID="{C356CE47-9EAE-45D1-AA26-561012D604F7}" presName="node" presStyleLbl="alignAccFollowNode1" presStyleIdx="0" presStyleCnt="4">
        <dgm:presLayoutVars>
          <dgm:bulletEnabled val="1"/>
        </dgm:presLayoutVars>
      </dgm:prSet>
      <dgm:spPr/>
    </dgm:pt>
    <dgm:pt modelId="{1F3EA7AC-8503-484E-B786-3448B54B19BF}" type="pres">
      <dgm:prSet presAssocID="{36CC64B6-0D32-46A5-B496-D330D780620C}" presName="sibTrans" presStyleCnt="0"/>
      <dgm:spPr/>
    </dgm:pt>
    <dgm:pt modelId="{23E87A0B-65D2-4C21-AD92-1B9682EED71D}" type="pres">
      <dgm:prSet presAssocID="{E3280118-72C6-4659-9578-B95C41BE217E}" presName="node" presStyleLbl="alignAccFollowNode1" presStyleIdx="1" presStyleCnt="4">
        <dgm:presLayoutVars>
          <dgm:bulletEnabled val="1"/>
        </dgm:presLayoutVars>
      </dgm:prSet>
      <dgm:spPr/>
    </dgm:pt>
    <dgm:pt modelId="{938B645F-BDD3-4914-9F18-209859110DBC}" type="pres">
      <dgm:prSet presAssocID="{41CBA206-FFD0-4872-A3D5-428420CC5765}" presName="vSp" presStyleCnt="0"/>
      <dgm:spPr/>
    </dgm:pt>
    <dgm:pt modelId="{A7C5031E-8B06-45B6-8560-319BA7176A38}" type="pres">
      <dgm:prSet presAssocID="{301819A9-B9D9-4683-A5DA-04ECE2D2DC30}" presName="horFlow" presStyleCnt="0"/>
      <dgm:spPr/>
    </dgm:pt>
    <dgm:pt modelId="{8B5E09F4-B977-4213-AD99-F3C33F495FFF}" type="pres">
      <dgm:prSet presAssocID="{301819A9-B9D9-4683-A5DA-04ECE2D2DC30}" presName="bigChev" presStyleLbl="node1" presStyleIdx="1" presStyleCnt="2"/>
      <dgm:spPr/>
    </dgm:pt>
    <dgm:pt modelId="{5FDBBDC0-B874-410F-8628-0B53B038B36F}" type="pres">
      <dgm:prSet presAssocID="{C39195D9-CFEC-41E0-BC17-AA8AAD420B52}" presName="parTrans" presStyleCnt="0"/>
      <dgm:spPr/>
    </dgm:pt>
    <dgm:pt modelId="{DF33C17E-38C0-4A18-A018-EB4398701946}" type="pres">
      <dgm:prSet presAssocID="{EDC771F0-6202-45C6-965F-3600E748402F}" presName="node" presStyleLbl="alignAccFollowNode1" presStyleIdx="2" presStyleCnt="4">
        <dgm:presLayoutVars>
          <dgm:bulletEnabled val="1"/>
        </dgm:presLayoutVars>
      </dgm:prSet>
      <dgm:spPr/>
    </dgm:pt>
    <dgm:pt modelId="{F246A239-AD08-4FFD-B439-1E84CE3EC378}" type="pres">
      <dgm:prSet presAssocID="{774F6FA6-3E69-4FCC-A3DB-42824E6A63F2}" presName="sibTrans" presStyleCnt="0"/>
      <dgm:spPr/>
    </dgm:pt>
    <dgm:pt modelId="{334DF956-5F45-4F0F-9142-78A2AD8971CD}" type="pres">
      <dgm:prSet presAssocID="{EF0C7E7C-DD6A-4A02-980A-365E566B8AFA}" presName="node" presStyleLbl="alignAccFollowNode1" presStyleIdx="3" presStyleCnt="4">
        <dgm:presLayoutVars>
          <dgm:bulletEnabled val="1"/>
        </dgm:presLayoutVars>
      </dgm:prSet>
      <dgm:spPr/>
    </dgm:pt>
  </dgm:ptLst>
  <dgm:cxnLst>
    <dgm:cxn modelId="{D905F00B-2EEE-4B55-ACA1-126E7E5E03A5}" type="presOf" srcId="{EF0C7E7C-DD6A-4A02-980A-365E566B8AFA}" destId="{334DF956-5F45-4F0F-9142-78A2AD8971CD}" srcOrd="0" destOrd="0" presId="urn:microsoft.com/office/officeart/2005/8/layout/lProcess3"/>
    <dgm:cxn modelId="{C37EB82D-7CDC-4531-BD02-1EC8652563FA}" type="presOf" srcId="{41CBA206-FFD0-4872-A3D5-428420CC5765}" destId="{94421442-3806-4A7B-9A18-2FD12D0EB154}" srcOrd="0" destOrd="0" presId="urn:microsoft.com/office/officeart/2005/8/layout/lProcess3"/>
    <dgm:cxn modelId="{11776747-467C-404F-B187-5404B467CCAE}" srcId="{301819A9-B9D9-4683-A5DA-04ECE2D2DC30}" destId="{EDC771F0-6202-45C6-965F-3600E748402F}" srcOrd="0" destOrd="0" parTransId="{C39195D9-CFEC-41E0-BC17-AA8AAD420B52}" sibTransId="{774F6FA6-3E69-4FCC-A3DB-42824E6A63F2}"/>
    <dgm:cxn modelId="{D086158A-DC6F-4F87-8793-4658B21181A8}" type="presOf" srcId="{301819A9-B9D9-4683-A5DA-04ECE2D2DC30}" destId="{8B5E09F4-B977-4213-AD99-F3C33F495FFF}" srcOrd="0" destOrd="0" presId="urn:microsoft.com/office/officeart/2005/8/layout/lProcess3"/>
    <dgm:cxn modelId="{6F9603A8-E108-4605-A4A4-17D913B9EA19}" srcId="{41CBA206-FFD0-4872-A3D5-428420CC5765}" destId="{E3280118-72C6-4659-9578-B95C41BE217E}" srcOrd="1" destOrd="0" parTransId="{7EB01DF4-DEC2-46B8-8198-302F12CFE8B7}" sibTransId="{31910AC2-F376-401B-B0D3-7AE415C149AD}"/>
    <dgm:cxn modelId="{9DAB05AF-5653-4601-8625-311FC6EB935D}" srcId="{F95434D1-48BB-4E00-90BE-D2C3C14C0790}" destId="{41CBA206-FFD0-4872-A3D5-428420CC5765}" srcOrd="0" destOrd="0" parTransId="{231EC000-F253-4957-8745-7B1B457B1157}" sibTransId="{F78409BC-0B6C-4FFB-A3FF-6881E3A8F8CA}"/>
    <dgm:cxn modelId="{21289BB1-9B01-4B15-A65A-AC2E9010CA1A}" type="presOf" srcId="{E3280118-72C6-4659-9578-B95C41BE217E}" destId="{23E87A0B-65D2-4C21-AD92-1B9682EED71D}" srcOrd="0" destOrd="0" presId="urn:microsoft.com/office/officeart/2005/8/layout/lProcess3"/>
    <dgm:cxn modelId="{622623B7-E223-410F-AC3D-EE61958D9180}" type="presOf" srcId="{F95434D1-48BB-4E00-90BE-D2C3C14C0790}" destId="{B0692CD1-C77D-4B8F-B0FC-A290F588B159}" srcOrd="0" destOrd="0" presId="urn:microsoft.com/office/officeart/2005/8/layout/lProcess3"/>
    <dgm:cxn modelId="{611228BA-318E-4D81-A700-A8683B716802}" srcId="{301819A9-B9D9-4683-A5DA-04ECE2D2DC30}" destId="{EF0C7E7C-DD6A-4A02-980A-365E566B8AFA}" srcOrd="1" destOrd="0" parTransId="{C63B7166-2E1B-49BE-B2C0-16C082DEAF8E}" sibTransId="{3C3761FA-5B2D-4334-8445-D0A530E7DBF1}"/>
    <dgm:cxn modelId="{34C093E5-7DC8-4EBD-B4F3-E5417C6CFAB4}" type="presOf" srcId="{C356CE47-9EAE-45D1-AA26-561012D604F7}" destId="{C7A25227-4EFC-400F-9B2D-4BDA8F561E63}" srcOrd="0" destOrd="0" presId="urn:microsoft.com/office/officeart/2005/8/layout/lProcess3"/>
    <dgm:cxn modelId="{61D774E6-39AF-4A51-8CF7-C8B5949087A0}" srcId="{41CBA206-FFD0-4872-A3D5-428420CC5765}" destId="{C356CE47-9EAE-45D1-AA26-561012D604F7}" srcOrd="0" destOrd="0" parTransId="{AFB824F4-F619-40DD-9F2C-BC9D6F033FD3}" sibTransId="{36CC64B6-0D32-46A5-B496-D330D780620C}"/>
    <dgm:cxn modelId="{09E927FA-F806-4DB2-97E7-F323C4D02C81}" type="presOf" srcId="{EDC771F0-6202-45C6-965F-3600E748402F}" destId="{DF33C17E-38C0-4A18-A018-EB4398701946}" srcOrd="0" destOrd="0" presId="urn:microsoft.com/office/officeart/2005/8/layout/lProcess3"/>
    <dgm:cxn modelId="{95D430FD-19F9-4467-AD33-51D9D70F94B3}" srcId="{F95434D1-48BB-4E00-90BE-D2C3C14C0790}" destId="{301819A9-B9D9-4683-A5DA-04ECE2D2DC30}" srcOrd="1" destOrd="0" parTransId="{94AB91AC-270A-4AEA-AC33-B715E827EBF5}" sibTransId="{FA121688-3D80-46EE-AA55-B0C00B1AA70E}"/>
    <dgm:cxn modelId="{2288EFDA-6F26-4B52-B3EE-0B44A4295561}" type="presParOf" srcId="{B0692CD1-C77D-4B8F-B0FC-A290F588B159}" destId="{6EEDEA66-359B-49E6-9F58-F91A2B2A2430}" srcOrd="0" destOrd="0" presId="urn:microsoft.com/office/officeart/2005/8/layout/lProcess3"/>
    <dgm:cxn modelId="{CF960579-E294-429E-A3E6-9C743455878F}" type="presParOf" srcId="{6EEDEA66-359B-49E6-9F58-F91A2B2A2430}" destId="{94421442-3806-4A7B-9A18-2FD12D0EB154}" srcOrd="0" destOrd="0" presId="urn:microsoft.com/office/officeart/2005/8/layout/lProcess3"/>
    <dgm:cxn modelId="{AD65F7C9-CAC7-4B87-B9DA-5DD45F832C96}" type="presParOf" srcId="{6EEDEA66-359B-49E6-9F58-F91A2B2A2430}" destId="{982F7F73-8FD4-44A9-8709-BCE8846E00DF}" srcOrd="1" destOrd="0" presId="urn:microsoft.com/office/officeart/2005/8/layout/lProcess3"/>
    <dgm:cxn modelId="{FE099E0C-C483-4A48-93F5-FAE0B4FA5881}" type="presParOf" srcId="{6EEDEA66-359B-49E6-9F58-F91A2B2A2430}" destId="{C7A25227-4EFC-400F-9B2D-4BDA8F561E63}" srcOrd="2" destOrd="0" presId="urn:microsoft.com/office/officeart/2005/8/layout/lProcess3"/>
    <dgm:cxn modelId="{ACA1DB20-4E59-4BA9-A962-0308BA0CED4D}" type="presParOf" srcId="{6EEDEA66-359B-49E6-9F58-F91A2B2A2430}" destId="{1F3EA7AC-8503-484E-B786-3448B54B19BF}" srcOrd="3" destOrd="0" presId="urn:microsoft.com/office/officeart/2005/8/layout/lProcess3"/>
    <dgm:cxn modelId="{C846274B-A348-4C1A-AF09-FBB7729C7456}" type="presParOf" srcId="{6EEDEA66-359B-49E6-9F58-F91A2B2A2430}" destId="{23E87A0B-65D2-4C21-AD92-1B9682EED71D}" srcOrd="4" destOrd="0" presId="urn:microsoft.com/office/officeart/2005/8/layout/lProcess3"/>
    <dgm:cxn modelId="{5E3B870B-2118-47F6-8ACA-4D4A2B312024}" type="presParOf" srcId="{B0692CD1-C77D-4B8F-B0FC-A290F588B159}" destId="{938B645F-BDD3-4914-9F18-209859110DBC}" srcOrd="1" destOrd="0" presId="urn:microsoft.com/office/officeart/2005/8/layout/lProcess3"/>
    <dgm:cxn modelId="{D0A61D11-3ADF-4D83-96CD-14FCF81DD43D}" type="presParOf" srcId="{B0692CD1-C77D-4B8F-B0FC-A290F588B159}" destId="{A7C5031E-8B06-45B6-8560-319BA7176A38}" srcOrd="2" destOrd="0" presId="urn:microsoft.com/office/officeart/2005/8/layout/lProcess3"/>
    <dgm:cxn modelId="{60E4ED6F-C70B-4905-8990-BBB67A9F18FA}" type="presParOf" srcId="{A7C5031E-8B06-45B6-8560-319BA7176A38}" destId="{8B5E09F4-B977-4213-AD99-F3C33F495FFF}" srcOrd="0" destOrd="0" presId="urn:microsoft.com/office/officeart/2005/8/layout/lProcess3"/>
    <dgm:cxn modelId="{BC4CCFDF-4902-44B5-B999-7ABD31D35132}" type="presParOf" srcId="{A7C5031E-8B06-45B6-8560-319BA7176A38}" destId="{5FDBBDC0-B874-410F-8628-0B53B038B36F}" srcOrd="1" destOrd="0" presId="urn:microsoft.com/office/officeart/2005/8/layout/lProcess3"/>
    <dgm:cxn modelId="{FA2FB679-06B4-4D51-BEE6-7EE219943A8B}" type="presParOf" srcId="{A7C5031E-8B06-45B6-8560-319BA7176A38}" destId="{DF33C17E-38C0-4A18-A018-EB4398701946}" srcOrd="2" destOrd="0" presId="urn:microsoft.com/office/officeart/2005/8/layout/lProcess3"/>
    <dgm:cxn modelId="{5C6ACDF3-4182-44A4-9A97-12D8BAB06C45}" type="presParOf" srcId="{A7C5031E-8B06-45B6-8560-319BA7176A38}" destId="{F246A239-AD08-4FFD-B439-1E84CE3EC378}" srcOrd="3" destOrd="0" presId="urn:microsoft.com/office/officeart/2005/8/layout/lProcess3"/>
    <dgm:cxn modelId="{AA04F1FE-6A9C-4C57-9ACE-8B6ECD52DCF2}" type="presParOf" srcId="{A7C5031E-8B06-45B6-8560-319BA7176A38}" destId="{334DF956-5F45-4F0F-9142-78A2AD8971CD}" srcOrd="4"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21DAA8F-C50C-43D1-A1DA-0F039390A658}" type="doc">
      <dgm:prSet loTypeId="urn:microsoft.com/office/officeart/2005/8/layout/venn3" loCatId="relationship" qsTypeId="urn:microsoft.com/office/officeart/2005/8/quickstyle/simple1" qsCatId="simple" csTypeId="urn:microsoft.com/office/officeart/2005/8/colors/colorful5" csCatId="colorful" phldr="1"/>
      <dgm:spPr/>
      <dgm:t>
        <a:bodyPr/>
        <a:lstStyle/>
        <a:p>
          <a:endParaRPr lang="en-AU"/>
        </a:p>
      </dgm:t>
    </dgm:pt>
    <dgm:pt modelId="{8DD7B1E4-ACB7-4423-90F7-A09850FAC589}">
      <dgm:prSet phldrT="[Text]"/>
      <dgm:spPr/>
      <dgm:t>
        <a:bodyPr/>
        <a:lstStyle/>
        <a:p>
          <a:r>
            <a:rPr lang="en-AU" dirty="0"/>
            <a:t>Shovel Capacity</a:t>
          </a:r>
        </a:p>
      </dgm:t>
    </dgm:pt>
    <dgm:pt modelId="{07F30EF3-E9B8-4C9A-A8A7-92935F4CA907}" type="parTrans" cxnId="{E7C2CCCD-4BB0-4C1A-8D57-1A702B251733}">
      <dgm:prSet/>
      <dgm:spPr/>
      <dgm:t>
        <a:bodyPr/>
        <a:lstStyle/>
        <a:p>
          <a:endParaRPr lang="en-AU"/>
        </a:p>
      </dgm:t>
    </dgm:pt>
    <dgm:pt modelId="{7BD9513F-3F36-4D4C-9F9A-66C4D1CE08D0}" type="sibTrans" cxnId="{E7C2CCCD-4BB0-4C1A-8D57-1A702B251733}">
      <dgm:prSet/>
      <dgm:spPr/>
      <dgm:t>
        <a:bodyPr/>
        <a:lstStyle/>
        <a:p>
          <a:endParaRPr lang="en-AU"/>
        </a:p>
      </dgm:t>
    </dgm:pt>
    <dgm:pt modelId="{40110901-D20B-4DC1-B88A-DB19D39ECF0F}">
      <dgm:prSet phldrT="[Text]"/>
      <dgm:spPr/>
      <dgm:t>
        <a:bodyPr/>
        <a:lstStyle/>
        <a:p>
          <a:r>
            <a:rPr lang="en-AU" dirty="0"/>
            <a:t>If more than 1 shovel is idle then shovel with highest capacity is neediest</a:t>
          </a:r>
        </a:p>
      </dgm:t>
    </dgm:pt>
    <dgm:pt modelId="{9410EF94-5BC5-43AE-9C8A-31011CB13FA7}" type="parTrans" cxnId="{4752542A-7317-4A0C-B61E-CA61F8D91433}">
      <dgm:prSet/>
      <dgm:spPr/>
      <dgm:t>
        <a:bodyPr/>
        <a:lstStyle/>
        <a:p>
          <a:endParaRPr lang="en-AU"/>
        </a:p>
      </dgm:t>
    </dgm:pt>
    <dgm:pt modelId="{27F5B4DE-684E-4FFE-845B-9248C30BB8C3}" type="sibTrans" cxnId="{4752542A-7317-4A0C-B61E-CA61F8D91433}">
      <dgm:prSet/>
      <dgm:spPr/>
      <dgm:t>
        <a:bodyPr/>
        <a:lstStyle/>
        <a:p>
          <a:endParaRPr lang="en-AU"/>
        </a:p>
      </dgm:t>
    </dgm:pt>
    <dgm:pt modelId="{EF7277D5-6C8A-46BF-838D-FACF05B590E4}">
      <dgm:prSet phldrT="[Text]"/>
      <dgm:spPr/>
      <dgm:t>
        <a:bodyPr/>
        <a:lstStyle/>
        <a:p>
          <a:r>
            <a:rPr lang="en-AU" dirty="0"/>
            <a:t>NOT LOW</a:t>
          </a:r>
        </a:p>
      </dgm:t>
    </dgm:pt>
    <dgm:pt modelId="{FE8D29A3-65BF-4AB5-8F19-C51E97C23ED6}">
      <dgm:prSet phldrT="[Text]"/>
      <dgm:spPr/>
      <dgm:t>
        <a:bodyPr/>
        <a:lstStyle/>
        <a:p>
          <a:r>
            <a:rPr lang="en-AU" dirty="0"/>
            <a:t>Shovel Priority</a:t>
          </a:r>
        </a:p>
      </dgm:t>
    </dgm:pt>
    <dgm:pt modelId="{7605B39F-33E1-4825-A6BE-69315DC08B72}" type="sibTrans" cxnId="{B78C81B5-7CFA-47E2-84EB-1D8AFF5B4B00}">
      <dgm:prSet/>
      <dgm:spPr/>
      <dgm:t>
        <a:bodyPr/>
        <a:lstStyle/>
        <a:p>
          <a:endParaRPr lang="en-AU"/>
        </a:p>
      </dgm:t>
    </dgm:pt>
    <dgm:pt modelId="{081B5302-A44B-47A1-BB1C-49043AA3CB61}" type="parTrans" cxnId="{B78C81B5-7CFA-47E2-84EB-1D8AFF5B4B00}">
      <dgm:prSet/>
      <dgm:spPr/>
      <dgm:t>
        <a:bodyPr/>
        <a:lstStyle/>
        <a:p>
          <a:endParaRPr lang="en-AU"/>
        </a:p>
      </dgm:t>
    </dgm:pt>
    <dgm:pt modelId="{A1EDDB4A-558E-4DE9-B78F-35923F3CF5DC}" type="sibTrans" cxnId="{CD9DCB83-5089-4718-8616-29A6406E16AD}">
      <dgm:prSet/>
      <dgm:spPr/>
      <dgm:t>
        <a:bodyPr/>
        <a:lstStyle/>
        <a:p>
          <a:endParaRPr lang="en-AU"/>
        </a:p>
      </dgm:t>
    </dgm:pt>
    <dgm:pt modelId="{3143A28A-158A-42C6-A53B-7E306616FB98}" type="parTrans" cxnId="{CD9DCB83-5089-4718-8616-29A6406E16AD}">
      <dgm:prSet/>
      <dgm:spPr/>
      <dgm:t>
        <a:bodyPr/>
        <a:lstStyle/>
        <a:p>
          <a:endParaRPr lang="en-AU"/>
        </a:p>
      </dgm:t>
    </dgm:pt>
    <dgm:pt modelId="{F83A628A-95F8-4521-93E2-4B27E5558E76}">
      <dgm:prSet phldrT="[Text]"/>
      <dgm:spPr/>
      <dgm:t>
        <a:bodyPr/>
        <a:lstStyle/>
        <a:p>
          <a:r>
            <a:rPr lang="en-AU" dirty="0"/>
            <a:t>Shovel idle (hang) time</a:t>
          </a:r>
        </a:p>
      </dgm:t>
    </dgm:pt>
    <dgm:pt modelId="{B9C1D57A-296F-4DCF-B6C9-E4FD47B1E4FC}" type="parTrans" cxnId="{4EAC1E28-F5B3-4B40-97AF-10BB2BD0E704}">
      <dgm:prSet/>
      <dgm:spPr/>
      <dgm:t>
        <a:bodyPr/>
        <a:lstStyle/>
        <a:p>
          <a:endParaRPr lang="en-AU"/>
        </a:p>
      </dgm:t>
    </dgm:pt>
    <dgm:pt modelId="{E4AD922F-42F4-482A-9220-E5D20C486B5E}" type="sibTrans" cxnId="{4EAC1E28-F5B3-4B40-97AF-10BB2BD0E704}">
      <dgm:prSet/>
      <dgm:spPr/>
      <dgm:t>
        <a:bodyPr/>
        <a:lstStyle/>
        <a:p>
          <a:endParaRPr lang="en-AU"/>
        </a:p>
      </dgm:t>
    </dgm:pt>
    <dgm:pt modelId="{3168FF9C-1C82-45F7-8BFA-16DD6FA12C97}">
      <dgm:prSet phldrT="[Text]"/>
      <dgm:spPr/>
      <dgm:t>
        <a:bodyPr/>
        <a:lstStyle/>
        <a:p>
          <a:r>
            <a:rPr lang="en-AU" dirty="0"/>
            <a:t>Must be more than </a:t>
          </a:r>
          <a:r>
            <a:rPr lang="en-AU" dirty="0" err="1"/>
            <a:t>assignbyidle</a:t>
          </a:r>
          <a:endParaRPr lang="en-AU" dirty="0"/>
        </a:p>
      </dgm:t>
    </dgm:pt>
    <dgm:pt modelId="{4D4307CC-80E1-4E34-9DF7-E4C75C1B9062}" type="parTrans" cxnId="{69D91C81-23A6-4F47-A1BA-7E12F51E3859}">
      <dgm:prSet/>
      <dgm:spPr/>
      <dgm:t>
        <a:bodyPr/>
        <a:lstStyle/>
        <a:p>
          <a:endParaRPr lang="en-AU"/>
        </a:p>
      </dgm:t>
    </dgm:pt>
    <dgm:pt modelId="{67CCDD6F-A6B8-45F0-A824-1603153635D4}" type="sibTrans" cxnId="{69D91C81-23A6-4F47-A1BA-7E12F51E3859}">
      <dgm:prSet/>
      <dgm:spPr/>
      <dgm:t>
        <a:bodyPr/>
        <a:lstStyle/>
        <a:p>
          <a:endParaRPr lang="en-AU"/>
        </a:p>
      </dgm:t>
    </dgm:pt>
    <dgm:pt modelId="{1E960ECD-1DC2-4005-8320-52B804106083}" type="pres">
      <dgm:prSet presAssocID="{621DAA8F-C50C-43D1-A1DA-0F039390A658}" presName="Name0" presStyleCnt="0">
        <dgm:presLayoutVars>
          <dgm:dir/>
          <dgm:resizeHandles val="exact"/>
        </dgm:presLayoutVars>
      </dgm:prSet>
      <dgm:spPr/>
    </dgm:pt>
    <dgm:pt modelId="{9D55CB85-9288-44A5-B41F-14BE9FF4B361}" type="pres">
      <dgm:prSet presAssocID="{FE8D29A3-65BF-4AB5-8F19-C51E97C23ED6}" presName="Name5" presStyleLbl="vennNode1" presStyleIdx="0" presStyleCnt="3">
        <dgm:presLayoutVars>
          <dgm:bulletEnabled val="1"/>
        </dgm:presLayoutVars>
      </dgm:prSet>
      <dgm:spPr/>
    </dgm:pt>
    <dgm:pt modelId="{2F276E81-C5EA-4299-AA40-2981F6A7A3F7}" type="pres">
      <dgm:prSet presAssocID="{7605B39F-33E1-4825-A6BE-69315DC08B72}" presName="space" presStyleCnt="0"/>
      <dgm:spPr/>
    </dgm:pt>
    <dgm:pt modelId="{E1DA0AFE-38DA-4ED4-BA00-B5DFA3CCA181}" type="pres">
      <dgm:prSet presAssocID="{F83A628A-95F8-4521-93E2-4B27E5558E76}" presName="Name5" presStyleLbl="vennNode1" presStyleIdx="1" presStyleCnt="3">
        <dgm:presLayoutVars>
          <dgm:bulletEnabled val="1"/>
        </dgm:presLayoutVars>
      </dgm:prSet>
      <dgm:spPr/>
    </dgm:pt>
    <dgm:pt modelId="{39F7E122-C1FC-4FCB-B75C-400C673632B1}" type="pres">
      <dgm:prSet presAssocID="{E4AD922F-42F4-482A-9220-E5D20C486B5E}" presName="space" presStyleCnt="0"/>
      <dgm:spPr/>
    </dgm:pt>
    <dgm:pt modelId="{6DA5C4D2-4E09-429D-BC02-F0C7ACF26C17}" type="pres">
      <dgm:prSet presAssocID="{8DD7B1E4-ACB7-4423-90F7-A09850FAC589}" presName="Name5" presStyleLbl="vennNode1" presStyleIdx="2" presStyleCnt="3">
        <dgm:presLayoutVars>
          <dgm:bulletEnabled val="1"/>
        </dgm:presLayoutVars>
      </dgm:prSet>
      <dgm:spPr/>
    </dgm:pt>
  </dgm:ptLst>
  <dgm:cxnLst>
    <dgm:cxn modelId="{A9F0FB08-E302-445C-9442-8ADFA1CF543D}" type="presOf" srcId="{621DAA8F-C50C-43D1-A1DA-0F039390A658}" destId="{1E960ECD-1DC2-4005-8320-52B804106083}" srcOrd="0" destOrd="0" presId="urn:microsoft.com/office/officeart/2005/8/layout/venn3"/>
    <dgm:cxn modelId="{4EAC1E28-F5B3-4B40-97AF-10BB2BD0E704}" srcId="{621DAA8F-C50C-43D1-A1DA-0F039390A658}" destId="{F83A628A-95F8-4521-93E2-4B27E5558E76}" srcOrd="1" destOrd="0" parTransId="{B9C1D57A-296F-4DCF-B6C9-E4FD47B1E4FC}" sibTransId="{E4AD922F-42F4-482A-9220-E5D20C486B5E}"/>
    <dgm:cxn modelId="{4752542A-7317-4A0C-B61E-CA61F8D91433}" srcId="{8DD7B1E4-ACB7-4423-90F7-A09850FAC589}" destId="{40110901-D20B-4DC1-B88A-DB19D39ECF0F}" srcOrd="0" destOrd="0" parTransId="{9410EF94-5BC5-43AE-9C8A-31011CB13FA7}" sibTransId="{27F5B4DE-684E-4FFE-845B-9248C30BB8C3}"/>
    <dgm:cxn modelId="{7CD2592B-2F24-4DE0-B306-9D1E9972276D}" type="presOf" srcId="{3168FF9C-1C82-45F7-8BFA-16DD6FA12C97}" destId="{E1DA0AFE-38DA-4ED4-BA00-B5DFA3CCA181}" srcOrd="0" destOrd="1" presId="urn:microsoft.com/office/officeart/2005/8/layout/venn3"/>
    <dgm:cxn modelId="{6B55AE5C-779A-4E9E-86BC-1A53D19164CF}" type="presOf" srcId="{8DD7B1E4-ACB7-4423-90F7-A09850FAC589}" destId="{6DA5C4D2-4E09-429D-BC02-F0C7ACF26C17}" srcOrd="0" destOrd="0" presId="urn:microsoft.com/office/officeart/2005/8/layout/venn3"/>
    <dgm:cxn modelId="{69D91C81-23A6-4F47-A1BA-7E12F51E3859}" srcId="{F83A628A-95F8-4521-93E2-4B27E5558E76}" destId="{3168FF9C-1C82-45F7-8BFA-16DD6FA12C97}" srcOrd="0" destOrd="0" parTransId="{4D4307CC-80E1-4E34-9DF7-E4C75C1B9062}" sibTransId="{67CCDD6F-A6B8-45F0-A824-1603153635D4}"/>
    <dgm:cxn modelId="{CD9DCB83-5089-4718-8616-29A6406E16AD}" srcId="{FE8D29A3-65BF-4AB5-8F19-C51E97C23ED6}" destId="{EF7277D5-6C8A-46BF-838D-FACF05B590E4}" srcOrd="0" destOrd="0" parTransId="{3143A28A-158A-42C6-A53B-7E306616FB98}" sibTransId="{A1EDDB4A-558E-4DE9-B78F-35923F3CF5DC}"/>
    <dgm:cxn modelId="{B78C81B5-7CFA-47E2-84EB-1D8AFF5B4B00}" srcId="{621DAA8F-C50C-43D1-A1DA-0F039390A658}" destId="{FE8D29A3-65BF-4AB5-8F19-C51E97C23ED6}" srcOrd="0" destOrd="0" parTransId="{081B5302-A44B-47A1-BB1C-49043AA3CB61}" sibTransId="{7605B39F-33E1-4825-A6BE-69315DC08B72}"/>
    <dgm:cxn modelId="{9251A9BA-96AA-4C19-A464-59AA153C8CE1}" type="presOf" srcId="{40110901-D20B-4DC1-B88A-DB19D39ECF0F}" destId="{6DA5C4D2-4E09-429D-BC02-F0C7ACF26C17}" srcOrd="0" destOrd="1" presId="urn:microsoft.com/office/officeart/2005/8/layout/venn3"/>
    <dgm:cxn modelId="{987012C0-67F8-4233-BA59-E5E9E4506BFC}" type="presOf" srcId="{F83A628A-95F8-4521-93E2-4B27E5558E76}" destId="{E1DA0AFE-38DA-4ED4-BA00-B5DFA3CCA181}" srcOrd="0" destOrd="0" presId="urn:microsoft.com/office/officeart/2005/8/layout/venn3"/>
    <dgm:cxn modelId="{C222CFCB-AE57-49DD-A6FF-4A7EA2A9BA09}" type="presOf" srcId="{FE8D29A3-65BF-4AB5-8F19-C51E97C23ED6}" destId="{9D55CB85-9288-44A5-B41F-14BE9FF4B361}" srcOrd="0" destOrd="0" presId="urn:microsoft.com/office/officeart/2005/8/layout/venn3"/>
    <dgm:cxn modelId="{E7C2CCCD-4BB0-4C1A-8D57-1A702B251733}" srcId="{621DAA8F-C50C-43D1-A1DA-0F039390A658}" destId="{8DD7B1E4-ACB7-4423-90F7-A09850FAC589}" srcOrd="2" destOrd="0" parTransId="{07F30EF3-E9B8-4C9A-A8A7-92935F4CA907}" sibTransId="{7BD9513F-3F36-4D4C-9F9A-66C4D1CE08D0}"/>
    <dgm:cxn modelId="{63D08ED9-14B5-4D84-A5E8-B6A2A15E08A1}" type="presOf" srcId="{EF7277D5-6C8A-46BF-838D-FACF05B590E4}" destId="{9D55CB85-9288-44A5-B41F-14BE9FF4B361}" srcOrd="0" destOrd="1" presId="urn:microsoft.com/office/officeart/2005/8/layout/venn3"/>
    <dgm:cxn modelId="{C2717BAC-B688-441C-83E5-230991BCFAD2}" type="presParOf" srcId="{1E960ECD-1DC2-4005-8320-52B804106083}" destId="{9D55CB85-9288-44A5-B41F-14BE9FF4B361}" srcOrd="0" destOrd="0" presId="urn:microsoft.com/office/officeart/2005/8/layout/venn3"/>
    <dgm:cxn modelId="{835497F3-119E-4DC8-943A-1421C984CF17}" type="presParOf" srcId="{1E960ECD-1DC2-4005-8320-52B804106083}" destId="{2F276E81-C5EA-4299-AA40-2981F6A7A3F7}" srcOrd="1" destOrd="0" presId="urn:microsoft.com/office/officeart/2005/8/layout/venn3"/>
    <dgm:cxn modelId="{36C8FC9F-A38D-4184-A3E3-9A3F0F4F361E}" type="presParOf" srcId="{1E960ECD-1DC2-4005-8320-52B804106083}" destId="{E1DA0AFE-38DA-4ED4-BA00-B5DFA3CCA181}" srcOrd="2" destOrd="0" presId="urn:microsoft.com/office/officeart/2005/8/layout/venn3"/>
    <dgm:cxn modelId="{7DD600A6-E38E-4176-B443-71B6253B2834}" type="presParOf" srcId="{1E960ECD-1DC2-4005-8320-52B804106083}" destId="{39F7E122-C1FC-4FCB-B75C-400C673632B1}" srcOrd="3" destOrd="0" presId="urn:microsoft.com/office/officeart/2005/8/layout/venn3"/>
    <dgm:cxn modelId="{2CE380F7-66FF-4E22-9838-424117D2D37A}" type="presParOf" srcId="{1E960ECD-1DC2-4005-8320-52B804106083}" destId="{6DA5C4D2-4E09-429D-BC02-F0C7ACF26C17}" srcOrd="4"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21DAA8F-C50C-43D1-A1DA-0F039390A658}" type="doc">
      <dgm:prSet loTypeId="urn:microsoft.com/office/officeart/2005/8/layout/radial2" loCatId="relationship" qsTypeId="urn:microsoft.com/office/officeart/2005/8/quickstyle/simple1" qsCatId="simple" csTypeId="urn:microsoft.com/office/officeart/2005/8/colors/colorful5" csCatId="colorful" phldr="1"/>
      <dgm:spPr/>
      <dgm:t>
        <a:bodyPr/>
        <a:lstStyle/>
        <a:p>
          <a:endParaRPr lang="en-AU"/>
        </a:p>
      </dgm:t>
    </dgm:pt>
    <dgm:pt modelId="{FE8D29A3-65BF-4AB5-8F19-C51E97C23ED6}">
      <dgm:prSet phldrT="[Text]"/>
      <dgm:spPr/>
      <dgm:t>
        <a:bodyPr/>
        <a:lstStyle/>
        <a:p>
          <a:r>
            <a:rPr lang="en-AU" dirty="0"/>
            <a:t>Shovel Priority and Desired Coverage</a:t>
          </a:r>
        </a:p>
      </dgm:t>
    </dgm:pt>
    <dgm:pt modelId="{081B5302-A44B-47A1-BB1C-49043AA3CB61}" type="parTrans" cxnId="{B78C81B5-7CFA-47E2-84EB-1D8AFF5B4B00}">
      <dgm:prSet/>
      <dgm:spPr/>
      <dgm:t>
        <a:bodyPr/>
        <a:lstStyle/>
        <a:p>
          <a:endParaRPr lang="en-AU"/>
        </a:p>
      </dgm:t>
    </dgm:pt>
    <dgm:pt modelId="{7605B39F-33E1-4825-A6BE-69315DC08B72}" type="sibTrans" cxnId="{B78C81B5-7CFA-47E2-84EB-1D8AFF5B4B00}">
      <dgm:prSet/>
      <dgm:spPr/>
      <dgm:t>
        <a:bodyPr/>
        <a:lstStyle/>
        <a:p>
          <a:endParaRPr lang="en-AU"/>
        </a:p>
      </dgm:t>
    </dgm:pt>
    <dgm:pt modelId="{EF7277D5-6C8A-46BF-838D-FACF05B590E4}">
      <dgm:prSet phldrT="[Text]"/>
      <dgm:spPr/>
      <dgm:t>
        <a:bodyPr/>
        <a:lstStyle/>
        <a:p>
          <a:r>
            <a:rPr lang="en-AU" dirty="0"/>
            <a:t>Set by dispatch, according to the daily plan</a:t>
          </a:r>
        </a:p>
      </dgm:t>
    </dgm:pt>
    <dgm:pt modelId="{3143A28A-158A-42C6-A53B-7E306616FB98}" type="parTrans" cxnId="{CD9DCB83-5089-4718-8616-29A6406E16AD}">
      <dgm:prSet/>
      <dgm:spPr/>
      <dgm:t>
        <a:bodyPr/>
        <a:lstStyle/>
        <a:p>
          <a:endParaRPr lang="en-AU"/>
        </a:p>
      </dgm:t>
    </dgm:pt>
    <dgm:pt modelId="{A1EDDB4A-558E-4DE9-B78F-35923F3CF5DC}" type="sibTrans" cxnId="{CD9DCB83-5089-4718-8616-29A6406E16AD}">
      <dgm:prSet/>
      <dgm:spPr/>
      <dgm:t>
        <a:bodyPr/>
        <a:lstStyle/>
        <a:p>
          <a:endParaRPr lang="en-AU"/>
        </a:p>
      </dgm:t>
    </dgm:pt>
    <dgm:pt modelId="{C61D85F0-0757-4454-BC92-440259ECD9A5}">
      <dgm:prSet phldrT="[Text]"/>
      <dgm:spPr/>
      <dgm:t>
        <a:bodyPr/>
        <a:lstStyle/>
        <a:p>
          <a:r>
            <a:rPr lang="en-AU" dirty="0"/>
            <a:t>Higher priority will have a greater chance of getting trucks</a:t>
          </a:r>
        </a:p>
      </dgm:t>
    </dgm:pt>
    <dgm:pt modelId="{FEC88AB3-ABE6-43F7-9303-555976046F4D}" type="parTrans" cxnId="{4FCA8D5B-990E-4967-BB06-572A98A2AE8D}">
      <dgm:prSet/>
      <dgm:spPr/>
      <dgm:t>
        <a:bodyPr/>
        <a:lstStyle/>
        <a:p>
          <a:endParaRPr lang="en-AU"/>
        </a:p>
      </dgm:t>
    </dgm:pt>
    <dgm:pt modelId="{583E1B74-8749-4C6E-95D6-21FC14E0FCB3}" type="sibTrans" cxnId="{4FCA8D5B-990E-4967-BB06-572A98A2AE8D}">
      <dgm:prSet/>
      <dgm:spPr/>
      <dgm:t>
        <a:bodyPr/>
        <a:lstStyle/>
        <a:p>
          <a:endParaRPr lang="en-AU"/>
        </a:p>
      </dgm:t>
    </dgm:pt>
    <dgm:pt modelId="{8DD7B1E4-ACB7-4423-90F7-A09850FAC589}">
      <dgm:prSet phldrT="[Text]"/>
      <dgm:spPr/>
      <dgm:t>
        <a:bodyPr/>
        <a:lstStyle/>
        <a:p>
          <a:r>
            <a:rPr lang="en-AU" dirty="0"/>
            <a:t>Trucks required and current trucks</a:t>
          </a:r>
        </a:p>
      </dgm:t>
    </dgm:pt>
    <dgm:pt modelId="{07F30EF3-E9B8-4C9A-A8A7-92935F4CA907}" type="parTrans" cxnId="{E7C2CCCD-4BB0-4C1A-8D57-1A702B251733}">
      <dgm:prSet/>
      <dgm:spPr/>
      <dgm:t>
        <a:bodyPr/>
        <a:lstStyle/>
        <a:p>
          <a:endParaRPr lang="en-AU"/>
        </a:p>
      </dgm:t>
    </dgm:pt>
    <dgm:pt modelId="{7BD9513F-3F36-4D4C-9F9A-66C4D1CE08D0}" type="sibTrans" cxnId="{E7C2CCCD-4BB0-4C1A-8D57-1A702B251733}">
      <dgm:prSet/>
      <dgm:spPr/>
      <dgm:t>
        <a:bodyPr/>
        <a:lstStyle/>
        <a:p>
          <a:endParaRPr lang="en-AU"/>
        </a:p>
      </dgm:t>
    </dgm:pt>
    <dgm:pt modelId="{40110901-D20B-4DC1-B88A-DB19D39ECF0F}">
      <dgm:prSet phldrT="[Text]"/>
      <dgm:spPr/>
      <dgm:t>
        <a:bodyPr/>
        <a:lstStyle/>
        <a:p>
          <a:r>
            <a:rPr lang="en-AU" dirty="0"/>
            <a:t>Greater difference between required and current = greater need</a:t>
          </a:r>
        </a:p>
      </dgm:t>
    </dgm:pt>
    <dgm:pt modelId="{9410EF94-5BC5-43AE-9C8A-31011CB13FA7}" type="parTrans" cxnId="{4752542A-7317-4A0C-B61E-CA61F8D91433}">
      <dgm:prSet/>
      <dgm:spPr/>
      <dgm:t>
        <a:bodyPr/>
        <a:lstStyle/>
        <a:p>
          <a:endParaRPr lang="en-AU"/>
        </a:p>
      </dgm:t>
    </dgm:pt>
    <dgm:pt modelId="{27F5B4DE-684E-4FFE-845B-9248C30BB8C3}" type="sibTrans" cxnId="{4752542A-7317-4A0C-B61E-CA61F8D91433}">
      <dgm:prSet/>
      <dgm:spPr/>
      <dgm:t>
        <a:bodyPr/>
        <a:lstStyle/>
        <a:p>
          <a:endParaRPr lang="en-AU"/>
        </a:p>
      </dgm:t>
    </dgm:pt>
    <dgm:pt modelId="{A62CB749-B6E2-4E93-AD50-1F48D4314151}">
      <dgm:prSet phldrT="[Text]"/>
      <dgm:spPr/>
      <dgm:t>
        <a:bodyPr/>
        <a:lstStyle/>
        <a:p>
          <a:r>
            <a:rPr lang="en-AU" dirty="0"/>
            <a:t>Shovel Delays</a:t>
          </a:r>
        </a:p>
      </dgm:t>
    </dgm:pt>
    <dgm:pt modelId="{2C6D38A9-11AA-4270-B6BF-9F92C6F0D37B}" type="parTrans" cxnId="{2B381B4F-800C-4259-95B4-A50714A66407}">
      <dgm:prSet/>
      <dgm:spPr/>
      <dgm:t>
        <a:bodyPr/>
        <a:lstStyle/>
        <a:p>
          <a:endParaRPr lang="en-AU"/>
        </a:p>
      </dgm:t>
    </dgm:pt>
    <dgm:pt modelId="{ABFC7D78-B5AC-4015-9502-DB5DF4AE3B01}" type="sibTrans" cxnId="{2B381B4F-800C-4259-95B4-A50714A66407}">
      <dgm:prSet/>
      <dgm:spPr/>
      <dgm:t>
        <a:bodyPr/>
        <a:lstStyle/>
        <a:p>
          <a:endParaRPr lang="en-AU"/>
        </a:p>
      </dgm:t>
    </dgm:pt>
    <dgm:pt modelId="{BF05B2DB-C243-4F95-8E0A-E98B83B86E7E}">
      <dgm:prSet phldrT="[Text]"/>
      <dgm:spPr/>
      <dgm:t>
        <a:bodyPr/>
        <a:lstStyle/>
        <a:p>
          <a:r>
            <a:rPr lang="en-AU" dirty="0"/>
            <a:t>Optimizer reduces the need based on the expected length of the delay</a:t>
          </a:r>
        </a:p>
      </dgm:t>
    </dgm:pt>
    <dgm:pt modelId="{E70A77C2-205F-41DF-B552-6A10E016C222}" type="parTrans" cxnId="{9123152C-8AAC-4579-80C1-7C7D71314C05}">
      <dgm:prSet/>
      <dgm:spPr/>
      <dgm:t>
        <a:bodyPr/>
        <a:lstStyle/>
        <a:p>
          <a:endParaRPr lang="en-AU"/>
        </a:p>
      </dgm:t>
    </dgm:pt>
    <dgm:pt modelId="{62FA4E19-AA2D-4600-A444-D5C0BDF981BD}" type="sibTrans" cxnId="{9123152C-8AAC-4579-80C1-7C7D71314C05}">
      <dgm:prSet/>
      <dgm:spPr/>
      <dgm:t>
        <a:bodyPr/>
        <a:lstStyle/>
        <a:p>
          <a:endParaRPr lang="en-AU"/>
        </a:p>
      </dgm:t>
    </dgm:pt>
    <dgm:pt modelId="{880C3D28-9FD3-4D57-BD62-4BCD037515AE}" type="pres">
      <dgm:prSet presAssocID="{621DAA8F-C50C-43D1-A1DA-0F039390A658}" presName="composite" presStyleCnt="0">
        <dgm:presLayoutVars>
          <dgm:chMax val="5"/>
          <dgm:dir/>
          <dgm:animLvl val="ctr"/>
          <dgm:resizeHandles val="exact"/>
        </dgm:presLayoutVars>
      </dgm:prSet>
      <dgm:spPr/>
    </dgm:pt>
    <dgm:pt modelId="{CFC95937-D2B6-4FA7-96C0-11A21354282D}" type="pres">
      <dgm:prSet presAssocID="{621DAA8F-C50C-43D1-A1DA-0F039390A658}" presName="cycle" presStyleCnt="0"/>
      <dgm:spPr/>
    </dgm:pt>
    <dgm:pt modelId="{35E10FD7-99D3-4277-BBAB-007E43966E84}" type="pres">
      <dgm:prSet presAssocID="{621DAA8F-C50C-43D1-A1DA-0F039390A658}" presName="centerShape" presStyleCnt="0"/>
      <dgm:spPr/>
    </dgm:pt>
    <dgm:pt modelId="{A44A5904-E855-45F0-8543-97F104FF4BDA}" type="pres">
      <dgm:prSet presAssocID="{621DAA8F-C50C-43D1-A1DA-0F039390A658}" presName="connSite" presStyleLbl="node1" presStyleIdx="0" presStyleCnt="4"/>
      <dgm:spPr/>
    </dgm:pt>
    <dgm:pt modelId="{E5CC8940-DD56-48A4-92EC-430E4D7307C5}" type="pres">
      <dgm:prSet presAssocID="{621DAA8F-C50C-43D1-A1DA-0F039390A658}" presName="visible" presStyleLbl="nod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dgm:spPr>
    </dgm:pt>
    <dgm:pt modelId="{8978506D-784F-41D8-A3FD-84F9CCE7CAFC}" type="pres">
      <dgm:prSet presAssocID="{081B5302-A44B-47A1-BB1C-49043AA3CB61}" presName="Name25" presStyleLbl="parChTrans1D1" presStyleIdx="0" presStyleCnt="3"/>
      <dgm:spPr/>
    </dgm:pt>
    <dgm:pt modelId="{BBA9C266-ADE2-4C85-8F36-7E8CE26FD3C5}" type="pres">
      <dgm:prSet presAssocID="{FE8D29A3-65BF-4AB5-8F19-C51E97C23ED6}" presName="node" presStyleCnt="0"/>
      <dgm:spPr/>
    </dgm:pt>
    <dgm:pt modelId="{17E9B153-79A9-490B-8EDA-68836A81A2D2}" type="pres">
      <dgm:prSet presAssocID="{FE8D29A3-65BF-4AB5-8F19-C51E97C23ED6}" presName="parentNode" presStyleLbl="node1" presStyleIdx="1" presStyleCnt="4">
        <dgm:presLayoutVars>
          <dgm:chMax val="1"/>
          <dgm:bulletEnabled val="1"/>
        </dgm:presLayoutVars>
      </dgm:prSet>
      <dgm:spPr/>
    </dgm:pt>
    <dgm:pt modelId="{4BCC0B59-5B37-4EE6-B93F-43A796A8B964}" type="pres">
      <dgm:prSet presAssocID="{FE8D29A3-65BF-4AB5-8F19-C51E97C23ED6}" presName="childNode" presStyleLbl="revTx" presStyleIdx="0" presStyleCnt="3">
        <dgm:presLayoutVars>
          <dgm:bulletEnabled val="1"/>
        </dgm:presLayoutVars>
      </dgm:prSet>
      <dgm:spPr/>
    </dgm:pt>
    <dgm:pt modelId="{5019471A-6342-4156-BC88-32DB96C5FD3D}" type="pres">
      <dgm:prSet presAssocID="{07F30EF3-E9B8-4C9A-A8A7-92935F4CA907}" presName="Name25" presStyleLbl="parChTrans1D1" presStyleIdx="1" presStyleCnt="3"/>
      <dgm:spPr/>
    </dgm:pt>
    <dgm:pt modelId="{ECD11191-9C18-4A12-8E75-778173BFA344}" type="pres">
      <dgm:prSet presAssocID="{8DD7B1E4-ACB7-4423-90F7-A09850FAC589}" presName="node" presStyleCnt="0"/>
      <dgm:spPr/>
    </dgm:pt>
    <dgm:pt modelId="{A3EF2EDE-16A3-4741-B360-F4054FE35138}" type="pres">
      <dgm:prSet presAssocID="{8DD7B1E4-ACB7-4423-90F7-A09850FAC589}" presName="parentNode" presStyleLbl="node1" presStyleIdx="2" presStyleCnt="4">
        <dgm:presLayoutVars>
          <dgm:chMax val="1"/>
          <dgm:bulletEnabled val="1"/>
        </dgm:presLayoutVars>
      </dgm:prSet>
      <dgm:spPr/>
    </dgm:pt>
    <dgm:pt modelId="{B4DD78E7-6699-484A-AE7E-054FB03250B8}" type="pres">
      <dgm:prSet presAssocID="{8DD7B1E4-ACB7-4423-90F7-A09850FAC589}" presName="childNode" presStyleLbl="revTx" presStyleIdx="1" presStyleCnt="3">
        <dgm:presLayoutVars>
          <dgm:bulletEnabled val="1"/>
        </dgm:presLayoutVars>
      </dgm:prSet>
      <dgm:spPr/>
    </dgm:pt>
    <dgm:pt modelId="{BDC97C26-26FC-4CC5-9918-BF9C55A32925}" type="pres">
      <dgm:prSet presAssocID="{2C6D38A9-11AA-4270-B6BF-9F92C6F0D37B}" presName="Name25" presStyleLbl="parChTrans1D1" presStyleIdx="2" presStyleCnt="3"/>
      <dgm:spPr/>
    </dgm:pt>
    <dgm:pt modelId="{A375F449-1297-48CA-A4DF-02F9D04B2D33}" type="pres">
      <dgm:prSet presAssocID="{A62CB749-B6E2-4E93-AD50-1F48D4314151}" presName="node" presStyleCnt="0"/>
      <dgm:spPr/>
    </dgm:pt>
    <dgm:pt modelId="{68710395-4408-44B4-8063-497E649BF674}" type="pres">
      <dgm:prSet presAssocID="{A62CB749-B6E2-4E93-AD50-1F48D4314151}" presName="parentNode" presStyleLbl="node1" presStyleIdx="3" presStyleCnt="4">
        <dgm:presLayoutVars>
          <dgm:chMax val="1"/>
          <dgm:bulletEnabled val="1"/>
        </dgm:presLayoutVars>
      </dgm:prSet>
      <dgm:spPr/>
    </dgm:pt>
    <dgm:pt modelId="{7ABBC437-71D5-41A2-93A8-F147420490F5}" type="pres">
      <dgm:prSet presAssocID="{A62CB749-B6E2-4E93-AD50-1F48D4314151}" presName="childNode" presStyleLbl="revTx" presStyleIdx="2" presStyleCnt="3">
        <dgm:presLayoutVars>
          <dgm:bulletEnabled val="1"/>
        </dgm:presLayoutVars>
      </dgm:prSet>
      <dgm:spPr/>
    </dgm:pt>
  </dgm:ptLst>
  <dgm:cxnLst>
    <dgm:cxn modelId="{A5220809-B9A5-43D8-BAB6-27F70D30AC2D}" type="presOf" srcId="{40110901-D20B-4DC1-B88A-DB19D39ECF0F}" destId="{B4DD78E7-6699-484A-AE7E-054FB03250B8}" srcOrd="0" destOrd="0" presId="urn:microsoft.com/office/officeart/2005/8/layout/radial2"/>
    <dgm:cxn modelId="{AF29351C-B5FB-407B-AC96-0CB98D427559}" type="presOf" srcId="{07F30EF3-E9B8-4C9A-A8A7-92935F4CA907}" destId="{5019471A-6342-4156-BC88-32DB96C5FD3D}" srcOrd="0" destOrd="0" presId="urn:microsoft.com/office/officeart/2005/8/layout/radial2"/>
    <dgm:cxn modelId="{4752542A-7317-4A0C-B61E-CA61F8D91433}" srcId="{8DD7B1E4-ACB7-4423-90F7-A09850FAC589}" destId="{40110901-D20B-4DC1-B88A-DB19D39ECF0F}" srcOrd="0" destOrd="0" parTransId="{9410EF94-5BC5-43AE-9C8A-31011CB13FA7}" sibTransId="{27F5B4DE-684E-4FFE-845B-9248C30BB8C3}"/>
    <dgm:cxn modelId="{9123152C-8AAC-4579-80C1-7C7D71314C05}" srcId="{A62CB749-B6E2-4E93-AD50-1F48D4314151}" destId="{BF05B2DB-C243-4F95-8E0A-E98B83B86E7E}" srcOrd="0" destOrd="0" parTransId="{E70A77C2-205F-41DF-B552-6A10E016C222}" sibTransId="{62FA4E19-AA2D-4600-A444-D5C0BDF981BD}"/>
    <dgm:cxn modelId="{4FCA8D5B-990E-4967-BB06-572A98A2AE8D}" srcId="{FE8D29A3-65BF-4AB5-8F19-C51E97C23ED6}" destId="{C61D85F0-0757-4454-BC92-440259ECD9A5}" srcOrd="1" destOrd="0" parTransId="{FEC88AB3-ABE6-43F7-9303-555976046F4D}" sibTransId="{583E1B74-8749-4C6E-95D6-21FC14E0FCB3}"/>
    <dgm:cxn modelId="{2B381B4F-800C-4259-95B4-A50714A66407}" srcId="{621DAA8F-C50C-43D1-A1DA-0F039390A658}" destId="{A62CB749-B6E2-4E93-AD50-1F48D4314151}" srcOrd="2" destOrd="0" parTransId="{2C6D38A9-11AA-4270-B6BF-9F92C6F0D37B}" sibTransId="{ABFC7D78-B5AC-4015-9502-DB5DF4AE3B01}"/>
    <dgm:cxn modelId="{9874EF53-4F21-41A1-9D75-62101A1E1673}" type="presOf" srcId="{A62CB749-B6E2-4E93-AD50-1F48D4314151}" destId="{68710395-4408-44B4-8063-497E649BF674}" srcOrd="0" destOrd="0" presId="urn:microsoft.com/office/officeart/2005/8/layout/radial2"/>
    <dgm:cxn modelId="{D63F0D74-0594-40A1-9F02-C41B23AF6970}" type="presOf" srcId="{8DD7B1E4-ACB7-4423-90F7-A09850FAC589}" destId="{A3EF2EDE-16A3-4741-B360-F4054FE35138}" srcOrd="0" destOrd="0" presId="urn:microsoft.com/office/officeart/2005/8/layout/radial2"/>
    <dgm:cxn modelId="{B771427C-821A-4523-A331-368661C77AEB}" type="presOf" srcId="{EF7277D5-6C8A-46BF-838D-FACF05B590E4}" destId="{4BCC0B59-5B37-4EE6-B93F-43A796A8B964}" srcOrd="0" destOrd="0" presId="urn:microsoft.com/office/officeart/2005/8/layout/radial2"/>
    <dgm:cxn modelId="{C4563380-6FAB-45D7-9FDA-84485A749662}" type="presOf" srcId="{C61D85F0-0757-4454-BC92-440259ECD9A5}" destId="{4BCC0B59-5B37-4EE6-B93F-43A796A8B964}" srcOrd="0" destOrd="1" presId="urn:microsoft.com/office/officeart/2005/8/layout/radial2"/>
    <dgm:cxn modelId="{CD9DCB83-5089-4718-8616-29A6406E16AD}" srcId="{FE8D29A3-65BF-4AB5-8F19-C51E97C23ED6}" destId="{EF7277D5-6C8A-46BF-838D-FACF05B590E4}" srcOrd="0" destOrd="0" parTransId="{3143A28A-158A-42C6-A53B-7E306616FB98}" sibTransId="{A1EDDB4A-558E-4DE9-B78F-35923F3CF5DC}"/>
    <dgm:cxn modelId="{0B21749C-76C8-4119-AD02-D3A168DF219A}" type="presOf" srcId="{2C6D38A9-11AA-4270-B6BF-9F92C6F0D37B}" destId="{BDC97C26-26FC-4CC5-9918-BF9C55A32925}" srcOrd="0" destOrd="0" presId="urn:microsoft.com/office/officeart/2005/8/layout/radial2"/>
    <dgm:cxn modelId="{DC0C4AA3-154F-455B-8446-D5C6A749EC9E}" type="presOf" srcId="{FE8D29A3-65BF-4AB5-8F19-C51E97C23ED6}" destId="{17E9B153-79A9-490B-8EDA-68836A81A2D2}" srcOrd="0" destOrd="0" presId="urn:microsoft.com/office/officeart/2005/8/layout/radial2"/>
    <dgm:cxn modelId="{B78C81B5-7CFA-47E2-84EB-1D8AFF5B4B00}" srcId="{621DAA8F-C50C-43D1-A1DA-0F039390A658}" destId="{FE8D29A3-65BF-4AB5-8F19-C51E97C23ED6}" srcOrd="0" destOrd="0" parTransId="{081B5302-A44B-47A1-BB1C-49043AA3CB61}" sibTransId="{7605B39F-33E1-4825-A6BE-69315DC08B72}"/>
    <dgm:cxn modelId="{192852BD-AC73-41F2-B474-DCCDD9EBB902}" type="presOf" srcId="{621DAA8F-C50C-43D1-A1DA-0F039390A658}" destId="{880C3D28-9FD3-4D57-BD62-4BCD037515AE}" srcOrd="0" destOrd="0" presId="urn:microsoft.com/office/officeart/2005/8/layout/radial2"/>
    <dgm:cxn modelId="{E7C2CCCD-4BB0-4C1A-8D57-1A702B251733}" srcId="{621DAA8F-C50C-43D1-A1DA-0F039390A658}" destId="{8DD7B1E4-ACB7-4423-90F7-A09850FAC589}" srcOrd="1" destOrd="0" parTransId="{07F30EF3-E9B8-4C9A-A8A7-92935F4CA907}" sibTransId="{7BD9513F-3F36-4D4C-9F9A-66C4D1CE08D0}"/>
    <dgm:cxn modelId="{48BAE7DE-0242-41C9-9526-91D381EB3FBC}" type="presOf" srcId="{081B5302-A44B-47A1-BB1C-49043AA3CB61}" destId="{8978506D-784F-41D8-A3FD-84F9CCE7CAFC}" srcOrd="0" destOrd="0" presId="urn:microsoft.com/office/officeart/2005/8/layout/radial2"/>
    <dgm:cxn modelId="{B670A6EE-3058-4A83-8ADF-7ADD394202B7}" type="presOf" srcId="{BF05B2DB-C243-4F95-8E0A-E98B83B86E7E}" destId="{7ABBC437-71D5-41A2-93A8-F147420490F5}" srcOrd="0" destOrd="0" presId="urn:microsoft.com/office/officeart/2005/8/layout/radial2"/>
    <dgm:cxn modelId="{3EA41A80-A902-494E-928E-09D311660B9A}" type="presParOf" srcId="{880C3D28-9FD3-4D57-BD62-4BCD037515AE}" destId="{CFC95937-D2B6-4FA7-96C0-11A21354282D}" srcOrd="0" destOrd="0" presId="urn:microsoft.com/office/officeart/2005/8/layout/radial2"/>
    <dgm:cxn modelId="{8F68771C-24F0-40C2-A6C0-48C4FD405DF2}" type="presParOf" srcId="{CFC95937-D2B6-4FA7-96C0-11A21354282D}" destId="{35E10FD7-99D3-4277-BBAB-007E43966E84}" srcOrd="0" destOrd="0" presId="urn:microsoft.com/office/officeart/2005/8/layout/radial2"/>
    <dgm:cxn modelId="{C6DE205F-A574-4AEA-B876-D602034A6E16}" type="presParOf" srcId="{35E10FD7-99D3-4277-BBAB-007E43966E84}" destId="{A44A5904-E855-45F0-8543-97F104FF4BDA}" srcOrd="0" destOrd="0" presId="urn:microsoft.com/office/officeart/2005/8/layout/radial2"/>
    <dgm:cxn modelId="{C2D7C158-DB38-49D2-AD31-B038846E918C}" type="presParOf" srcId="{35E10FD7-99D3-4277-BBAB-007E43966E84}" destId="{E5CC8940-DD56-48A4-92EC-430E4D7307C5}" srcOrd="1" destOrd="0" presId="urn:microsoft.com/office/officeart/2005/8/layout/radial2"/>
    <dgm:cxn modelId="{C941F978-AAA7-4528-96B1-18A4F725E992}" type="presParOf" srcId="{CFC95937-D2B6-4FA7-96C0-11A21354282D}" destId="{8978506D-784F-41D8-A3FD-84F9CCE7CAFC}" srcOrd="1" destOrd="0" presId="urn:microsoft.com/office/officeart/2005/8/layout/radial2"/>
    <dgm:cxn modelId="{E94526EB-DD1C-4AEE-8B1E-FC36463C3CE7}" type="presParOf" srcId="{CFC95937-D2B6-4FA7-96C0-11A21354282D}" destId="{BBA9C266-ADE2-4C85-8F36-7E8CE26FD3C5}" srcOrd="2" destOrd="0" presId="urn:microsoft.com/office/officeart/2005/8/layout/radial2"/>
    <dgm:cxn modelId="{246AD136-F0A4-4F58-98CB-E88247AA6272}" type="presParOf" srcId="{BBA9C266-ADE2-4C85-8F36-7E8CE26FD3C5}" destId="{17E9B153-79A9-490B-8EDA-68836A81A2D2}" srcOrd="0" destOrd="0" presId="urn:microsoft.com/office/officeart/2005/8/layout/radial2"/>
    <dgm:cxn modelId="{190C74DC-13D4-4F9D-BD37-B946BD425982}" type="presParOf" srcId="{BBA9C266-ADE2-4C85-8F36-7E8CE26FD3C5}" destId="{4BCC0B59-5B37-4EE6-B93F-43A796A8B964}" srcOrd="1" destOrd="0" presId="urn:microsoft.com/office/officeart/2005/8/layout/radial2"/>
    <dgm:cxn modelId="{9D391816-E0C5-4B7B-9047-616F4C06B368}" type="presParOf" srcId="{CFC95937-D2B6-4FA7-96C0-11A21354282D}" destId="{5019471A-6342-4156-BC88-32DB96C5FD3D}" srcOrd="3" destOrd="0" presId="urn:microsoft.com/office/officeart/2005/8/layout/radial2"/>
    <dgm:cxn modelId="{8E21DC75-4391-4F49-A895-58F444F162BB}" type="presParOf" srcId="{CFC95937-D2B6-4FA7-96C0-11A21354282D}" destId="{ECD11191-9C18-4A12-8E75-778173BFA344}" srcOrd="4" destOrd="0" presId="urn:microsoft.com/office/officeart/2005/8/layout/radial2"/>
    <dgm:cxn modelId="{C9A96589-ADAB-4869-8CA5-D1C9116B8167}" type="presParOf" srcId="{ECD11191-9C18-4A12-8E75-778173BFA344}" destId="{A3EF2EDE-16A3-4741-B360-F4054FE35138}" srcOrd="0" destOrd="0" presId="urn:microsoft.com/office/officeart/2005/8/layout/radial2"/>
    <dgm:cxn modelId="{7D441161-3CFE-44DA-8238-86E3588FBBB3}" type="presParOf" srcId="{ECD11191-9C18-4A12-8E75-778173BFA344}" destId="{B4DD78E7-6699-484A-AE7E-054FB03250B8}" srcOrd="1" destOrd="0" presId="urn:microsoft.com/office/officeart/2005/8/layout/radial2"/>
    <dgm:cxn modelId="{8880D97F-1655-49ED-9473-054C3AD3CC01}" type="presParOf" srcId="{CFC95937-D2B6-4FA7-96C0-11A21354282D}" destId="{BDC97C26-26FC-4CC5-9918-BF9C55A32925}" srcOrd="5" destOrd="0" presId="urn:microsoft.com/office/officeart/2005/8/layout/radial2"/>
    <dgm:cxn modelId="{CBA8EEA0-07E2-4F11-8E22-CA33D4D47A17}" type="presParOf" srcId="{CFC95937-D2B6-4FA7-96C0-11A21354282D}" destId="{A375F449-1297-48CA-A4DF-02F9D04B2D33}" srcOrd="6" destOrd="0" presId="urn:microsoft.com/office/officeart/2005/8/layout/radial2"/>
    <dgm:cxn modelId="{DF94C4FC-E544-40F4-A6D4-1D17DC32DDEC}" type="presParOf" srcId="{A375F449-1297-48CA-A4DF-02F9D04B2D33}" destId="{68710395-4408-44B4-8063-497E649BF674}" srcOrd="0" destOrd="0" presId="urn:microsoft.com/office/officeart/2005/8/layout/radial2"/>
    <dgm:cxn modelId="{E9437D17-B951-40A1-BB24-204659BE29A0}" type="presParOf" srcId="{A375F449-1297-48CA-A4DF-02F9D04B2D33}" destId="{7ABBC437-71D5-41A2-93A8-F147420490F5}"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C5E7AB-0A9B-4E18-BE69-4E1CA6A2D022}">
      <dsp:nvSpPr>
        <dsp:cNvPr id="0" name=""/>
        <dsp:cNvSpPr/>
      </dsp:nvSpPr>
      <dsp:spPr>
        <a:xfrm>
          <a:off x="178852" y="191"/>
          <a:ext cx="1875469" cy="112528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AU" sz="2300" b="0" kern="1200"/>
            <a:t>Continuity</a:t>
          </a:r>
        </a:p>
      </dsp:txBody>
      <dsp:txXfrm>
        <a:off x="178852" y="191"/>
        <a:ext cx="1875469" cy="1125281"/>
      </dsp:txXfrm>
    </dsp:sp>
    <dsp:sp modelId="{FEEDC8A0-3F63-4DA0-B235-8B3EF4469451}">
      <dsp:nvSpPr>
        <dsp:cNvPr id="0" name=""/>
        <dsp:cNvSpPr/>
      </dsp:nvSpPr>
      <dsp:spPr>
        <a:xfrm>
          <a:off x="2241868" y="191"/>
          <a:ext cx="1875469" cy="112528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AU" sz="2300" b="0" kern="1200"/>
            <a:t>Material</a:t>
          </a:r>
        </a:p>
      </dsp:txBody>
      <dsp:txXfrm>
        <a:off x="2241868" y="191"/>
        <a:ext cx="1875469" cy="1125281"/>
      </dsp:txXfrm>
    </dsp:sp>
    <dsp:sp modelId="{23DA5311-49A4-4526-99D9-3920CB95AC22}">
      <dsp:nvSpPr>
        <dsp:cNvPr id="0" name=""/>
        <dsp:cNvSpPr/>
      </dsp:nvSpPr>
      <dsp:spPr>
        <a:xfrm>
          <a:off x="4304885" y="191"/>
          <a:ext cx="1875469" cy="112528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b="0" kern="1200"/>
            <a:t>Digging Rates</a:t>
          </a:r>
          <a:endParaRPr lang="en-AU" sz="2300" b="0" kern="1200"/>
        </a:p>
      </dsp:txBody>
      <dsp:txXfrm>
        <a:off x="4304885" y="191"/>
        <a:ext cx="1875469" cy="1125281"/>
      </dsp:txXfrm>
    </dsp:sp>
    <dsp:sp modelId="{60AB4AC3-2C2B-4603-8A2B-644D0521CC4D}">
      <dsp:nvSpPr>
        <dsp:cNvPr id="0" name=""/>
        <dsp:cNvSpPr/>
      </dsp:nvSpPr>
      <dsp:spPr>
        <a:xfrm>
          <a:off x="178852" y="1313020"/>
          <a:ext cx="1875469" cy="112528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b="0" kern="1200"/>
            <a:t>Blending</a:t>
          </a:r>
          <a:endParaRPr lang="en-AU" sz="2300" b="0" kern="1200"/>
        </a:p>
      </dsp:txBody>
      <dsp:txXfrm>
        <a:off x="178852" y="1313020"/>
        <a:ext cx="1875469" cy="1125281"/>
      </dsp:txXfrm>
    </dsp:sp>
    <dsp:sp modelId="{7E6BC06D-BE43-4C65-8788-8FEDFE75A750}">
      <dsp:nvSpPr>
        <dsp:cNvPr id="0" name=""/>
        <dsp:cNvSpPr/>
      </dsp:nvSpPr>
      <dsp:spPr>
        <a:xfrm>
          <a:off x="2241868" y="1313020"/>
          <a:ext cx="1875469" cy="112528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b="0" kern="1200"/>
            <a:t>Available Truck Haulage</a:t>
          </a:r>
          <a:endParaRPr lang="en-AU" sz="2300" b="0" kern="1200"/>
        </a:p>
      </dsp:txBody>
      <dsp:txXfrm>
        <a:off x="2241868" y="1313020"/>
        <a:ext cx="1875469" cy="1125281"/>
      </dsp:txXfrm>
    </dsp:sp>
    <dsp:sp modelId="{E0187E51-B474-4DC7-BB41-13B41D0E7047}">
      <dsp:nvSpPr>
        <dsp:cNvPr id="0" name=""/>
        <dsp:cNvSpPr/>
      </dsp:nvSpPr>
      <dsp:spPr>
        <a:xfrm>
          <a:off x="4304885" y="1313020"/>
          <a:ext cx="1875469" cy="112528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0" kern="1200"/>
            <a:t>Shovel Restrictions</a:t>
          </a:r>
          <a:endParaRPr lang="en-AU" sz="2300" b="0" kern="1200"/>
        </a:p>
      </dsp:txBody>
      <dsp:txXfrm>
        <a:off x="4304885" y="1313020"/>
        <a:ext cx="1875469" cy="1125281"/>
      </dsp:txXfrm>
    </dsp:sp>
    <dsp:sp modelId="{67086EC1-7045-438E-BF77-AD33E36ACB58}">
      <dsp:nvSpPr>
        <dsp:cNvPr id="0" name=""/>
        <dsp:cNvSpPr/>
      </dsp:nvSpPr>
      <dsp:spPr>
        <a:xfrm>
          <a:off x="178852" y="2625848"/>
          <a:ext cx="1875469" cy="112528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0" kern="1200"/>
            <a:t>Grade Restrictions</a:t>
          </a:r>
          <a:endParaRPr lang="en-AU" sz="2300" b="0" kern="1200"/>
        </a:p>
      </dsp:txBody>
      <dsp:txXfrm>
        <a:off x="178852" y="2625848"/>
        <a:ext cx="1875469" cy="1125281"/>
      </dsp:txXfrm>
    </dsp:sp>
    <dsp:sp modelId="{767FA93C-E9B9-4789-ABD7-7177691617FA}">
      <dsp:nvSpPr>
        <dsp:cNvPr id="0" name=""/>
        <dsp:cNvSpPr/>
      </dsp:nvSpPr>
      <dsp:spPr>
        <a:xfrm>
          <a:off x="2241868" y="2625848"/>
          <a:ext cx="1875469" cy="112528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0" kern="1200"/>
            <a:t>Material Priorities</a:t>
          </a:r>
          <a:endParaRPr lang="en-AU" sz="2300" b="0" kern="1200"/>
        </a:p>
      </dsp:txBody>
      <dsp:txXfrm>
        <a:off x="2241868" y="2625848"/>
        <a:ext cx="1875469" cy="1125281"/>
      </dsp:txXfrm>
    </dsp:sp>
    <dsp:sp modelId="{9EF97879-369A-4890-871F-EBDA9DBEB633}">
      <dsp:nvSpPr>
        <dsp:cNvPr id="0" name=""/>
        <dsp:cNvSpPr/>
      </dsp:nvSpPr>
      <dsp:spPr>
        <a:xfrm>
          <a:off x="4304885" y="2625848"/>
          <a:ext cx="1875469" cy="112528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0" kern="1200"/>
            <a:t>Shovel Coverage Factors</a:t>
          </a:r>
          <a:endParaRPr lang="en-AU" sz="2300" b="0" kern="1200"/>
        </a:p>
      </dsp:txBody>
      <dsp:txXfrm>
        <a:off x="4304885" y="2625848"/>
        <a:ext cx="1875469" cy="112528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3FABD2-7AA5-4504-9367-EEB7DA6F9266}">
      <dsp:nvSpPr>
        <dsp:cNvPr id="0" name=""/>
        <dsp:cNvSpPr/>
      </dsp:nvSpPr>
      <dsp:spPr>
        <a:xfrm>
          <a:off x="1645702" y="0"/>
          <a:ext cx="1383356" cy="768531"/>
        </a:xfrm>
        <a:prstGeom prst="roundRect">
          <a:avLst>
            <a:gd name="adj" fmla="val 1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AU" sz="2100" kern="1200" dirty="0"/>
            <a:t>Required Haulage</a:t>
          </a:r>
        </a:p>
      </dsp:txBody>
      <dsp:txXfrm>
        <a:off x="1668212" y="22510"/>
        <a:ext cx="1338336" cy="723511"/>
      </dsp:txXfrm>
    </dsp:sp>
    <dsp:sp modelId="{C2BB877D-33A7-4B54-BBD6-B72C9C7A693A}">
      <dsp:nvSpPr>
        <dsp:cNvPr id="0" name=""/>
        <dsp:cNvSpPr/>
      </dsp:nvSpPr>
      <dsp:spPr>
        <a:xfrm>
          <a:off x="3643883" y="0"/>
          <a:ext cx="1383356" cy="768531"/>
        </a:xfrm>
        <a:prstGeom prst="roundRect">
          <a:avLst>
            <a:gd name="adj" fmla="val 10000"/>
          </a:avLst>
        </a:prstGeom>
        <a:solidFill>
          <a:schemeClr val="accent2">
            <a:tint val="40000"/>
            <a:alpha val="90000"/>
            <a:hueOff val="-1983687"/>
            <a:satOff val="797"/>
            <a:lumOff val="-434"/>
            <a:alphaOff val="0"/>
          </a:schemeClr>
        </a:solidFill>
        <a:ln w="12700" cap="flat" cmpd="sng" algn="ctr">
          <a:solidFill>
            <a:schemeClr val="accent2">
              <a:tint val="40000"/>
              <a:alpha val="90000"/>
              <a:hueOff val="-1983687"/>
              <a:satOff val="797"/>
              <a:lumOff val="-43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AU" sz="2100" kern="1200" dirty="0"/>
            <a:t>Current Haulage</a:t>
          </a:r>
        </a:p>
      </dsp:txBody>
      <dsp:txXfrm>
        <a:off x="3666393" y="22510"/>
        <a:ext cx="1338336" cy="723511"/>
      </dsp:txXfrm>
    </dsp:sp>
    <dsp:sp modelId="{0D684C0B-BECD-48CC-8A09-3311AB8EB9AE}">
      <dsp:nvSpPr>
        <dsp:cNvPr id="0" name=""/>
        <dsp:cNvSpPr/>
      </dsp:nvSpPr>
      <dsp:spPr>
        <a:xfrm>
          <a:off x="3048272" y="3266257"/>
          <a:ext cx="576398" cy="576398"/>
        </a:xfrm>
        <a:prstGeom prst="triangle">
          <a:avLst/>
        </a:prstGeom>
        <a:solidFill>
          <a:schemeClr val="accent2">
            <a:tint val="40000"/>
            <a:alpha val="90000"/>
            <a:hueOff val="-3967374"/>
            <a:satOff val="1593"/>
            <a:lumOff val="-867"/>
            <a:alphaOff val="0"/>
          </a:schemeClr>
        </a:solidFill>
        <a:ln w="12700" cap="flat" cmpd="sng" algn="ctr">
          <a:solidFill>
            <a:schemeClr val="accent2">
              <a:tint val="40000"/>
              <a:alpha val="90000"/>
              <a:hueOff val="-3967374"/>
              <a:satOff val="1593"/>
              <a:lumOff val="-867"/>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4C116D-F57B-4B65-9AA7-435C7DAD2F14}">
      <dsp:nvSpPr>
        <dsp:cNvPr id="0" name=""/>
        <dsp:cNvSpPr/>
      </dsp:nvSpPr>
      <dsp:spPr>
        <a:xfrm rot="21360000">
          <a:off x="1606748" y="3019264"/>
          <a:ext cx="3459446" cy="241908"/>
        </a:xfrm>
        <a:prstGeom prst="rect">
          <a:avLst/>
        </a:prstGeom>
        <a:solidFill>
          <a:schemeClr val="accent2">
            <a:tint val="40000"/>
            <a:alpha val="90000"/>
            <a:hueOff val="-5951061"/>
            <a:satOff val="2390"/>
            <a:lumOff val="-1301"/>
            <a:alphaOff val="0"/>
          </a:schemeClr>
        </a:solidFill>
        <a:ln w="12700" cap="flat" cmpd="sng" algn="ctr">
          <a:solidFill>
            <a:schemeClr val="accent2">
              <a:tint val="40000"/>
              <a:alpha val="90000"/>
              <a:hueOff val="-5951061"/>
              <a:satOff val="2390"/>
              <a:lumOff val="-1301"/>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D77779-174C-450C-9FCD-3F4D454807AA}">
      <dsp:nvSpPr>
        <dsp:cNvPr id="0" name=""/>
        <dsp:cNvSpPr/>
      </dsp:nvSpPr>
      <dsp:spPr>
        <a:xfrm rot="21360000">
          <a:off x="1562125" y="999188"/>
          <a:ext cx="1396803" cy="205946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dirty="0"/>
            <a:t>Adjusted for Shovel Priority Factor</a:t>
          </a:r>
        </a:p>
      </dsp:txBody>
      <dsp:txXfrm>
        <a:off x="1630311" y="1067374"/>
        <a:ext cx="1260431" cy="192309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D8B42A-E69B-47A3-88D7-0A142E7DB8B3}">
      <dsp:nvSpPr>
        <dsp:cNvPr id="0" name=""/>
        <dsp:cNvSpPr/>
      </dsp:nvSpPr>
      <dsp:spPr>
        <a:xfrm>
          <a:off x="4231629" y="944140"/>
          <a:ext cx="1514591" cy="2881607"/>
        </a:xfrm>
        <a:prstGeom prst="rect">
          <a:avLst/>
        </a:prstGeom>
        <a:solidFill>
          <a:schemeClr val="accent2">
            <a:hueOff val="-6161252"/>
            <a:satOff val="4732"/>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0" rIns="102870" bIns="22860" numCol="1" spcCol="1270" anchor="ctr" anchorCtr="0">
          <a:noAutofit/>
        </a:bodyPr>
        <a:lstStyle/>
        <a:p>
          <a:pPr marL="0" lvl="0" indent="0" algn="l" defTabSz="800100">
            <a:lnSpc>
              <a:spcPct val="90000"/>
            </a:lnSpc>
            <a:spcBef>
              <a:spcPct val="0"/>
            </a:spcBef>
            <a:spcAft>
              <a:spcPct val="35000"/>
            </a:spcAft>
            <a:buNone/>
          </a:pPr>
          <a:r>
            <a:rPr lang="en-AU" sz="1800" kern="1200" dirty="0"/>
            <a:t>Shovel 3 Total Haulage</a:t>
          </a:r>
        </a:p>
      </dsp:txBody>
      <dsp:txXfrm rot="16200000">
        <a:off x="4215201" y="2043967"/>
        <a:ext cx="2593446" cy="393793"/>
      </dsp:txXfrm>
    </dsp:sp>
    <dsp:sp modelId="{002BB8F9-D937-49AD-9733-FD0B30D36E62}">
      <dsp:nvSpPr>
        <dsp:cNvPr id="0" name=""/>
        <dsp:cNvSpPr/>
      </dsp:nvSpPr>
      <dsp:spPr>
        <a:xfrm>
          <a:off x="2581613" y="458044"/>
          <a:ext cx="1514591" cy="3366166"/>
        </a:xfrm>
        <a:prstGeom prst="rect">
          <a:avLst/>
        </a:prstGeom>
        <a:solidFill>
          <a:schemeClr val="accent2">
            <a:hueOff val="-3080626"/>
            <a:satOff val="2366"/>
            <a:lumOff val="-32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0" rIns="102870" bIns="22860" numCol="1" spcCol="1270" anchor="ctr" anchorCtr="0">
          <a:noAutofit/>
        </a:bodyPr>
        <a:lstStyle/>
        <a:p>
          <a:pPr marL="0" lvl="0" indent="0" algn="r" defTabSz="800100">
            <a:lnSpc>
              <a:spcPct val="90000"/>
            </a:lnSpc>
            <a:spcBef>
              <a:spcPct val="0"/>
            </a:spcBef>
            <a:spcAft>
              <a:spcPct val="35000"/>
            </a:spcAft>
            <a:buNone/>
          </a:pPr>
          <a:r>
            <a:rPr lang="en-AU" sz="1800" kern="1200" dirty="0"/>
            <a:t>Shovel 2 Total Haulage</a:t>
          </a:r>
        </a:p>
      </dsp:txBody>
      <dsp:txXfrm rot="16200000">
        <a:off x="2347133" y="1775922"/>
        <a:ext cx="3029549" cy="393793"/>
      </dsp:txXfrm>
    </dsp:sp>
    <dsp:sp modelId="{D79D0270-EA34-4C86-904F-E613EDFDF23D}">
      <dsp:nvSpPr>
        <dsp:cNvPr id="0" name=""/>
        <dsp:cNvSpPr/>
      </dsp:nvSpPr>
      <dsp:spPr>
        <a:xfrm>
          <a:off x="926722" y="0"/>
          <a:ext cx="1514591" cy="382421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0" rIns="102870" bIns="22860" numCol="1" spcCol="1270" anchor="ctr" anchorCtr="0">
          <a:noAutofit/>
        </a:bodyPr>
        <a:lstStyle/>
        <a:p>
          <a:pPr marL="0" lvl="0" indent="0" algn="r" defTabSz="800100">
            <a:lnSpc>
              <a:spcPct val="90000"/>
            </a:lnSpc>
            <a:spcBef>
              <a:spcPct val="0"/>
            </a:spcBef>
            <a:spcAft>
              <a:spcPct val="35000"/>
            </a:spcAft>
            <a:buNone/>
          </a:pPr>
          <a:r>
            <a:rPr lang="en-AU" sz="1800" kern="1200" dirty="0"/>
            <a:t>Shovel 1 Total Haulage</a:t>
          </a:r>
        </a:p>
      </dsp:txBody>
      <dsp:txXfrm rot="16200000">
        <a:off x="486122" y="1523998"/>
        <a:ext cx="3441790" cy="393793"/>
      </dsp:txXfrm>
    </dsp:sp>
    <dsp:sp modelId="{48840D03-3EE0-486C-9D23-BBC6FBD68A1C}">
      <dsp:nvSpPr>
        <dsp:cNvPr id="0" name=""/>
        <dsp:cNvSpPr/>
      </dsp:nvSpPr>
      <dsp:spPr>
        <a:xfrm>
          <a:off x="926722" y="0"/>
          <a:ext cx="1075359" cy="384265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AU" sz="1800" kern="1200" dirty="0"/>
            <a:t>Need Rank 1</a:t>
          </a:r>
        </a:p>
      </dsp:txBody>
      <dsp:txXfrm>
        <a:off x="926722" y="0"/>
        <a:ext cx="1075359" cy="3842656"/>
      </dsp:txXfrm>
    </dsp:sp>
    <dsp:sp modelId="{C493BAAA-CA87-41AC-A196-1FFCFB0F4469}">
      <dsp:nvSpPr>
        <dsp:cNvPr id="0" name=""/>
        <dsp:cNvSpPr/>
      </dsp:nvSpPr>
      <dsp:spPr>
        <a:xfrm>
          <a:off x="2581613" y="458044"/>
          <a:ext cx="1075359" cy="338461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AU" sz="1800" kern="1200" dirty="0"/>
            <a:t>Need Rank 2</a:t>
          </a:r>
        </a:p>
      </dsp:txBody>
      <dsp:txXfrm>
        <a:off x="2581613" y="458044"/>
        <a:ext cx="1075359" cy="3384611"/>
      </dsp:txXfrm>
    </dsp:sp>
    <dsp:sp modelId="{1B832BF4-2394-4E75-B366-9055B45D6E9C}">
      <dsp:nvSpPr>
        <dsp:cNvPr id="0" name=""/>
        <dsp:cNvSpPr/>
      </dsp:nvSpPr>
      <dsp:spPr>
        <a:xfrm>
          <a:off x="4231629" y="944140"/>
          <a:ext cx="1075359" cy="289851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AU" sz="1800" kern="1200" dirty="0"/>
            <a:t>Need Rank 3</a:t>
          </a:r>
        </a:p>
      </dsp:txBody>
      <dsp:txXfrm>
        <a:off x="4231629" y="944140"/>
        <a:ext cx="1075359" cy="289851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5BEA3A-6EF7-4B1F-B177-444E3FF28B38}">
      <dsp:nvSpPr>
        <dsp:cNvPr id="0" name=""/>
        <dsp:cNvSpPr/>
      </dsp:nvSpPr>
      <dsp:spPr>
        <a:xfrm>
          <a:off x="2146796" y="1860161"/>
          <a:ext cx="1416327" cy="1416327"/>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AU" sz="1900" kern="1200" dirty="0"/>
            <a:t>Neediest shovel</a:t>
          </a:r>
        </a:p>
      </dsp:txBody>
      <dsp:txXfrm>
        <a:off x="2354212" y="2067577"/>
        <a:ext cx="1001495" cy="1001495"/>
      </dsp:txXfrm>
    </dsp:sp>
    <dsp:sp modelId="{419D42E1-AC6A-4648-ACF5-AA8CE8DD4280}">
      <dsp:nvSpPr>
        <dsp:cNvPr id="0" name=""/>
        <dsp:cNvSpPr/>
      </dsp:nvSpPr>
      <dsp:spPr>
        <a:xfrm rot="16083464">
          <a:off x="2600967" y="1615920"/>
          <a:ext cx="444903" cy="44648"/>
        </a:xfrm>
        <a:custGeom>
          <a:avLst/>
          <a:gdLst/>
          <a:ahLst/>
          <a:cxnLst/>
          <a:rect l="0" t="0" r="0" b="0"/>
          <a:pathLst>
            <a:path>
              <a:moveTo>
                <a:pt x="0" y="22324"/>
              </a:moveTo>
              <a:lnTo>
                <a:pt x="444903" y="2232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AU" sz="500" kern="1200"/>
        </a:p>
      </dsp:txBody>
      <dsp:txXfrm rot="10800000">
        <a:off x="2812296" y="1627122"/>
        <a:ext cx="22245" cy="22245"/>
      </dsp:txXfrm>
    </dsp:sp>
    <dsp:sp modelId="{B1563381-62DA-4012-AC6E-6255D26E8A2A}">
      <dsp:nvSpPr>
        <dsp:cNvPr id="0" name=""/>
        <dsp:cNvSpPr/>
      </dsp:nvSpPr>
      <dsp:spPr>
        <a:xfrm>
          <a:off x="2083714" y="0"/>
          <a:ext cx="1416327" cy="1416327"/>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AU" sz="3000" kern="1200" dirty="0"/>
            <a:t>Truck 1</a:t>
          </a:r>
        </a:p>
      </dsp:txBody>
      <dsp:txXfrm>
        <a:off x="2291130" y="207416"/>
        <a:ext cx="1001495" cy="1001495"/>
      </dsp:txXfrm>
    </dsp:sp>
    <dsp:sp modelId="{EB5183D2-6825-4ED4-9351-C63511D09B75}">
      <dsp:nvSpPr>
        <dsp:cNvPr id="0" name=""/>
        <dsp:cNvSpPr/>
      </dsp:nvSpPr>
      <dsp:spPr>
        <a:xfrm rot="347269">
          <a:off x="3557623" y="2654802"/>
          <a:ext cx="741468" cy="44648"/>
        </a:xfrm>
        <a:custGeom>
          <a:avLst/>
          <a:gdLst/>
          <a:ahLst/>
          <a:cxnLst/>
          <a:rect l="0" t="0" r="0" b="0"/>
          <a:pathLst>
            <a:path>
              <a:moveTo>
                <a:pt x="0" y="22324"/>
              </a:moveTo>
              <a:lnTo>
                <a:pt x="741468" y="2232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AU" sz="500" kern="1200"/>
        </a:p>
      </dsp:txBody>
      <dsp:txXfrm>
        <a:off x="3909821" y="2658590"/>
        <a:ext cx="37073" cy="37073"/>
      </dsp:txXfrm>
    </dsp:sp>
    <dsp:sp modelId="{0BABCBC6-FC54-453F-9D3D-9B4FC5A52B81}">
      <dsp:nvSpPr>
        <dsp:cNvPr id="0" name=""/>
        <dsp:cNvSpPr/>
      </dsp:nvSpPr>
      <dsp:spPr>
        <a:xfrm>
          <a:off x="4293592" y="2077764"/>
          <a:ext cx="1416327" cy="1416327"/>
        </a:xfrm>
        <a:prstGeom prst="ellipse">
          <a:avLst/>
        </a:prstGeom>
        <a:solidFill>
          <a:schemeClr val="accent3">
            <a:hueOff val="3324451"/>
            <a:satOff val="20419"/>
            <a:lumOff val="-200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AU" sz="3000" kern="1200"/>
            <a:t>Truck 2</a:t>
          </a:r>
          <a:endParaRPr lang="en-AU" sz="3000" kern="1200" dirty="0"/>
        </a:p>
      </dsp:txBody>
      <dsp:txXfrm>
        <a:off x="4501008" y="2285180"/>
        <a:ext cx="1001495" cy="1001495"/>
      </dsp:txXfrm>
    </dsp:sp>
    <dsp:sp modelId="{9F72BF70-02E6-4ABA-A497-46BFEEDDE3AC}">
      <dsp:nvSpPr>
        <dsp:cNvPr id="0" name=""/>
        <dsp:cNvSpPr/>
      </dsp:nvSpPr>
      <dsp:spPr>
        <a:xfrm rot="8930332">
          <a:off x="1880572" y="3015163"/>
          <a:ext cx="397044" cy="44648"/>
        </a:xfrm>
        <a:custGeom>
          <a:avLst/>
          <a:gdLst/>
          <a:ahLst/>
          <a:cxnLst/>
          <a:rect l="0" t="0" r="0" b="0"/>
          <a:pathLst>
            <a:path>
              <a:moveTo>
                <a:pt x="0" y="22324"/>
              </a:moveTo>
              <a:lnTo>
                <a:pt x="397044" y="2232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AU" sz="500" kern="1200"/>
        </a:p>
      </dsp:txBody>
      <dsp:txXfrm rot="10800000">
        <a:off x="2069168" y="3027561"/>
        <a:ext cx="19852" cy="19852"/>
      </dsp:txXfrm>
    </dsp:sp>
    <dsp:sp modelId="{4626E616-8F5D-451B-83BB-7B44B469E65F}">
      <dsp:nvSpPr>
        <dsp:cNvPr id="0" name=""/>
        <dsp:cNvSpPr/>
      </dsp:nvSpPr>
      <dsp:spPr>
        <a:xfrm>
          <a:off x="595065" y="2798485"/>
          <a:ext cx="1416327" cy="1416327"/>
        </a:xfrm>
        <a:prstGeom prst="ellipse">
          <a:avLst/>
        </a:prstGeom>
        <a:solidFill>
          <a:schemeClr val="accent3">
            <a:hueOff val="6648902"/>
            <a:satOff val="40837"/>
            <a:lumOff val="-40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AU" sz="3000" kern="1200" dirty="0"/>
            <a:t>Truck 3</a:t>
          </a:r>
        </a:p>
      </dsp:txBody>
      <dsp:txXfrm>
        <a:off x="802481" y="3005901"/>
        <a:ext cx="1001495" cy="100149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500A4A-F52B-464B-94E4-9900D3CDCEB4}">
      <dsp:nvSpPr>
        <dsp:cNvPr id="0" name=""/>
        <dsp:cNvSpPr/>
      </dsp:nvSpPr>
      <dsp:spPr>
        <a:xfrm>
          <a:off x="699738" y="1559"/>
          <a:ext cx="1689968" cy="1689968"/>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AU" sz="2200" kern="1200" dirty="0"/>
            <a:t>Neediest shovel</a:t>
          </a:r>
        </a:p>
      </dsp:txBody>
      <dsp:txXfrm>
        <a:off x="947228" y="249049"/>
        <a:ext cx="1194988" cy="1194988"/>
      </dsp:txXfrm>
    </dsp:sp>
    <dsp:sp modelId="{CFC4CF05-855A-421C-948A-3CB57ACB4EE2}">
      <dsp:nvSpPr>
        <dsp:cNvPr id="0" name=""/>
        <dsp:cNvSpPr/>
      </dsp:nvSpPr>
      <dsp:spPr>
        <a:xfrm>
          <a:off x="1054631" y="1828754"/>
          <a:ext cx="980181" cy="980181"/>
        </a:xfrm>
        <a:prstGeom prst="mathPlus">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AU" sz="1700" kern="1200"/>
        </a:p>
      </dsp:txBody>
      <dsp:txXfrm>
        <a:off x="1184554" y="2203575"/>
        <a:ext cx="720335" cy="230539"/>
      </dsp:txXfrm>
    </dsp:sp>
    <dsp:sp modelId="{27033092-559E-4AA8-A28A-1CF870A805D6}">
      <dsp:nvSpPr>
        <dsp:cNvPr id="0" name=""/>
        <dsp:cNvSpPr/>
      </dsp:nvSpPr>
      <dsp:spPr>
        <a:xfrm>
          <a:off x="699738" y="2946161"/>
          <a:ext cx="1689968" cy="1689968"/>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AU" sz="2200" kern="1200" dirty="0"/>
            <a:t>Lowest cost truck</a:t>
          </a:r>
        </a:p>
      </dsp:txBody>
      <dsp:txXfrm>
        <a:off x="947228" y="3193651"/>
        <a:ext cx="1194988" cy="1194988"/>
      </dsp:txXfrm>
    </dsp:sp>
    <dsp:sp modelId="{7AA2728B-B3ED-4F9B-8C3A-B1A1E45E6138}">
      <dsp:nvSpPr>
        <dsp:cNvPr id="0" name=""/>
        <dsp:cNvSpPr/>
      </dsp:nvSpPr>
      <dsp:spPr>
        <a:xfrm>
          <a:off x="2643202" y="2004510"/>
          <a:ext cx="537410" cy="628668"/>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AU" sz="1800" kern="1200"/>
        </a:p>
      </dsp:txBody>
      <dsp:txXfrm>
        <a:off x="2643202" y="2130244"/>
        <a:ext cx="376187" cy="377200"/>
      </dsp:txXfrm>
    </dsp:sp>
    <dsp:sp modelId="{5485EA18-D183-4A58-89DC-DDE1D002603A}">
      <dsp:nvSpPr>
        <dsp:cNvPr id="0" name=""/>
        <dsp:cNvSpPr/>
      </dsp:nvSpPr>
      <dsp:spPr>
        <a:xfrm>
          <a:off x="3403688" y="628876"/>
          <a:ext cx="3379937" cy="3379937"/>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r>
            <a:rPr lang="en-AU" sz="3500" kern="1200" dirty="0"/>
            <a:t>Truck assignment</a:t>
          </a:r>
        </a:p>
      </dsp:txBody>
      <dsp:txXfrm>
        <a:off x="3898668" y="1123856"/>
        <a:ext cx="2389977" cy="238997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A14CBB-5376-4FAF-990D-ADFBE42B2B67}">
      <dsp:nvSpPr>
        <dsp:cNvPr id="0" name=""/>
        <dsp:cNvSpPr/>
      </dsp:nvSpPr>
      <dsp:spPr>
        <a:xfrm rot="5400000">
          <a:off x="472990" y="1146744"/>
          <a:ext cx="1014197" cy="1154627"/>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EF26EE-51B5-4A3E-AF20-2CD40DA2587E}">
      <dsp:nvSpPr>
        <dsp:cNvPr id="0" name=""/>
        <dsp:cNvSpPr/>
      </dsp:nvSpPr>
      <dsp:spPr>
        <a:xfrm>
          <a:off x="204289" y="22487"/>
          <a:ext cx="1707310" cy="1195062"/>
        </a:xfrm>
        <a:prstGeom prst="roundRect">
          <a:avLst>
            <a:gd name="adj" fmla="val 166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a:t>shovels ahead of truck</a:t>
          </a:r>
        </a:p>
      </dsp:txBody>
      <dsp:txXfrm>
        <a:off x="262638" y="80836"/>
        <a:ext cx="1590612" cy="1078364"/>
      </dsp:txXfrm>
    </dsp:sp>
    <dsp:sp modelId="{6851FF3C-2355-44E7-8A44-EE9FDEC874FD}">
      <dsp:nvSpPr>
        <dsp:cNvPr id="0" name=""/>
        <dsp:cNvSpPr/>
      </dsp:nvSpPr>
      <dsp:spPr>
        <a:xfrm>
          <a:off x="1911600" y="136463"/>
          <a:ext cx="1241735" cy="965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14300" lvl="1" indent="-114300" algn="l" defTabSz="533400">
            <a:lnSpc>
              <a:spcPct val="90000"/>
            </a:lnSpc>
            <a:spcBef>
              <a:spcPct val="0"/>
            </a:spcBef>
            <a:spcAft>
              <a:spcPct val="15000"/>
            </a:spcAft>
            <a:buChar char="•"/>
          </a:pPr>
          <a:r>
            <a:rPr lang="en-AU" sz="1200" kern="1200"/>
            <a:t>without backtracking from reassignment point</a:t>
          </a:r>
        </a:p>
      </dsp:txBody>
      <dsp:txXfrm>
        <a:off x="1911600" y="136463"/>
        <a:ext cx="1241735" cy="965901"/>
      </dsp:txXfrm>
    </dsp:sp>
    <dsp:sp modelId="{6A4F4651-C594-4A46-A003-FBCD0C523579}">
      <dsp:nvSpPr>
        <dsp:cNvPr id="0" name=""/>
        <dsp:cNvSpPr/>
      </dsp:nvSpPr>
      <dsp:spPr>
        <a:xfrm rot="5400000">
          <a:off x="1888532" y="2489194"/>
          <a:ext cx="1014197" cy="1154627"/>
        </a:xfrm>
        <a:prstGeom prst="bentUpArrow">
          <a:avLst>
            <a:gd name="adj1" fmla="val 32840"/>
            <a:gd name="adj2" fmla="val 25000"/>
            <a:gd name="adj3" fmla="val 35780"/>
          </a:avLst>
        </a:prstGeom>
        <a:solidFill>
          <a:schemeClr val="accent1">
            <a:tint val="50000"/>
            <a:hueOff val="-510699"/>
            <a:satOff val="8957"/>
            <a:lumOff val="144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9C6D69A-3CC1-4FFC-AD4C-1F3A034DD899}">
      <dsp:nvSpPr>
        <dsp:cNvPr id="0" name=""/>
        <dsp:cNvSpPr/>
      </dsp:nvSpPr>
      <dsp:spPr>
        <a:xfrm>
          <a:off x="1619831" y="1364936"/>
          <a:ext cx="1707310" cy="1195062"/>
        </a:xfrm>
        <a:prstGeom prst="roundRect">
          <a:avLst>
            <a:gd name="adj" fmla="val 1667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dirty="0"/>
            <a:t>remove ineligible shovels</a:t>
          </a:r>
        </a:p>
      </dsp:txBody>
      <dsp:txXfrm>
        <a:off x="1678180" y="1423285"/>
        <a:ext cx="1590612" cy="1078364"/>
      </dsp:txXfrm>
    </dsp:sp>
    <dsp:sp modelId="{A449EDC0-6AF1-4946-B1AA-A455649B66C3}">
      <dsp:nvSpPr>
        <dsp:cNvPr id="0" name=""/>
        <dsp:cNvSpPr/>
      </dsp:nvSpPr>
      <dsp:spPr>
        <a:xfrm>
          <a:off x="3327142" y="1478912"/>
          <a:ext cx="1241735" cy="965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14300" lvl="1" indent="-114300" algn="l" defTabSz="533400">
            <a:lnSpc>
              <a:spcPct val="90000"/>
            </a:lnSpc>
            <a:spcBef>
              <a:spcPct val="0"/>
            </a:spcBef>
            <a:spcAft>
              <a:spcPct val="15000"/>
            </a:spcAft>
            <a:buChar char="•"/>
          </a:pPr>
          <a:r>
            <a:rPr lang="en-AU" sz="1200" kern="1200"/>
            <a:t>disabled</a:t>
          </a:r>
        </a:p>
        <a:p>
          <a:pPr marL="114300" lvl="1" indent="-114300" algn="l" defTabSz="533400">
            <a:lnSpc>
              <a:spcPct val="90000"/>
            </a:lnSpc>
            <a:spcBef>
              <a:spcPct val="0"/>
            </a:spcBef>
            <a:spcAft>
              <a:spcPct val="15000"/>
            </a:spcAft>
            <a:buChar char="•"/>
          </a:pPr>
          <a:r>
            <a:rPr lang="en-AU" sz="1200" kern="1200"/>
            <a:t>restricted</a:t>
          </a:r>
        </a:p>
        <a:p>
          <a:pPr marL="114300" lvl="1" indent="-114300" algn="l" defTabSz="533400">
            <a:lnSpc>
              <a:spcPct val="90000"/>
            </a:lnSpc>
            <a:spcBef>
              <a:spcPct val="0"/>
            </a:spcBef>
            <a:spcAft>
              <a:spcPct val="15000"/>
            </a:spcAft>
            <a:buChar char="•"/>
          </a:pPr>
          <a:r>
            <a:rPr lang="en-AU" sz="1200" kern="1200"/>
            <a:t>queue capacity</a:t>
          </a:r>
        </a:p>
      </dsp:txBody>
      <dsp:txXfrm>
        <a:off x="3327142" y="1478912"/>
        <a:ext cx="1241735" cy="965901"/>
      </dsp:txXfrm>
    </dsp:sp>
    <dsp:sp modelId="{84E5C0C3-D3B1-4D68-8C48-80B91F94B37C}">
      <dsp:nvSpPr>
        <dsp:cNvPr id="0" name=""/>
        <dsp:cNvSpPr/>
      </dsp:nvSpPr>
      <dsp:spPr>
        <a:xfrm>
          <a:off x="3035374" y="2707385"/>
          <a:ext cx="1707310" cy="1195062"/>
        </a:xfrm>
        <a:prstGeom prst="roundRect">
          <a:avLst>
            <a:gd name="adj" fmla="val 1667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a:t>best cost</a:t>
          </a:r>
        </a:p>
      </dsp:txBody>
      <dsp:txXfrm>
        <a:off x="3093723" y="2765734"/>
        <a:ext cx="1590612" cy="1078364"/>
      </dsp:txXfrm>
    </dsp:sp>
    <dsp:sp modelId="{B6488070-6CD4-492A-84D1-A4F2283E010C}">
      <dsp:nvSpPr>
        <dsp:cNvPr id="0" name=""/>
        <dsp:cNvSpPr/>
      </dsp:nvSpPr>
      <dsp:spPr>
        <a:xfrm>
          <a:off x="4742684" y="2821362"/>
          <a:ext cx="1241735" cy="965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57150" lvl="1" indent="-57150" algn="l" defTabSz="400050">
            <a:lnSpc>
              <a:spcPct val="90000"/>
            </a:lnSpc>
            <a:spcBef>
              <a:spcPct val="0"/>
            </a:spcBef>
            <a:spcAft>
              <a:spcPct val="15000"/>
            </a:spcAft>
            <a:buChar char="•"/>
          </a:pPr>
          <a:r>
            <a:rPr lang="en-AU" sz="900" kern="1200"/>
            <a:t>travel and idle costs</a:t>
          </a:r>
        </a:p>
      </dsp:txBody>
      <dsp:txXfrm>
        <a:off x="4742684" y="2821362"/>
        <a:ext cx="1241735" cy="965901"/>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C57A34-9475-454B-81CA-51301427003E}">
      <dsp:nvSpPr>
        <dsp:cNvPr id="0" name=""/>
        <dsp:cNvSpPr/>
      </dsp:nvSpPr>
      <dsp:spPr>
        <a:xfrm>
          <a:off x="0" y="646714"/>
          <a:ext cx="2283025" cy="136981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a:t>Travel time</a:t>
          </a:r>
        </a:p>
      </dsp:txBody>
      <dsp:txXfrm>
        <a:off x="0" y="646714"/>
        <a:ext cx="2283025" cy="1369815"/>
      </dsp:txXfrm>
    </dsp:sp>
    <dsp:sp modelId="{5F73FFD0-ADB5-46F5-8FD0-D8F4E5BCF144}">
      <dsp:nvSpPr>
        <dsp:cNvPr id="0" name=""/>
        <dsp:cNvSpPr/>
      </dsp:nvSpPr>
      <dsp:spPr>
        <a:xfrm>
          <a:off x="2511328" y="646714"/>
          <a:ext cx="2283025" cy="136981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dirty="0"/>
            <a:t>Travel cost (configuration)</a:t>
          </a:r>
        </a:p>
      </dsp:txBody>
      <dsp:txXfrm>
        <a:off x="2511328" y="646714"/>
        <a:ext cx="2283025" cy="1369815"/>
      </dsp:txXfrm>
    </dsp:sp>
    <dsp:sp modelId="{D3E5477C-CC17-4BFF-A30A-47CDE9E5BC8E}">
      <dsp:nvSpPr>
        <dsp:cNvPr id="0" name=""/>
        <dsp:cNvSpPr/>
      </dsp:nvSpPr>
      <dsp:spPr>
        <a:xfrm>
          <a:off x="5022656" y="646714"/>
          <a:ext cx="2283025" cy="136981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dirty="0"/>
            <a:t>Queue time</a:t>
          </a:r>
        </a:p>
      </dsp:txBody>
      <dsp:txXfrm>
        <a:off x="5022656" y="646714"/>
        <a:ext cx="2283025" cy="1369815"/>
      </dsp:txXfrm>
    </dsp:sp>
    <dsp:sp modelId="{0AF737CA-6F82-42BA-A57C-0D537D8F04B4}">
      <dsp:nvSpPr>
        <dsp:cNvPr id="0" name=""/>
        <dsp:cNvSpPr/>
      </dsp:nvSpPr>
      <dsp:spPr>
        <a:xfrm>
          <a:off x="0" y="2244832"/>
          <a:ext cx="2283025" cy="136981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dirty="0"/>
            <a:t>Idle cost (configuration)</a:t>
          </a:r>
        </a:p>
      </dsp:txBody>
      <dsp:txXfrm>
        <a:off x="0" y="2244832"/>
        <a:ext cx="2283025" cy="1369815"/>
      </dsp:txXfrm>
    </dsp:sp>
    <dsp:sp modelId="{2521FBB7-80DA-4F1E-B2AF-41631E3D5D25}">
      <dsp:nvSpPr>
        <dsp:cNvPr id="0" name=""/>
        <dsp:cNvSpPr/>
      </dsp:nvSpPr>
      <dsp:spPr>
        <a:xfrm>
          <a:off x="2511328" y="2244832"/>
          <a:ext cx="2283025" cy="136981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dirty="0"/>
            <a:t>Reassign cost (configuration)</a:t>
          </a:r>
        </a:p>
      </dsp:txBody>
      <dsp:txXfrm>
        <a:off x="2511328" y="2244832"/>
        <a:ext cx="2283025" cy="1369815"/>
      </dsp:txXfrm>
    </dsp:sp>
    <dsp:sp modelId="{8B2786F3-E6FB-47E8-9A4F-8B6EF4A5E27E}">
      <dsp:nvSpPr>
        <dsp:cNvPr id="0" name=""/>
        <dsp:cNvSpPr/>
      </dsp:nvSpPr>
      <dsp:spPr>
        <a:xfrm>
          <a:off x="5022656" y="2244832"/>
          <a:ext cx="2283025" cy="136981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AU" sz="2200" kern="1200" dirty="0"/>
            <a:t>Shovel Priority Factor</a:t>
          </a:r>
        </a:p>
        <a:p>
          <a:pPr marL="171450" lvl="1" indent="-171450" algn="l" defTabSz="755650">
            <a:lnSpc>
              <a:spcPct val="90000"/>
            </a:lnSpc>
            <a:spcBef>
              <a:spcPct val="0"/>
            </a:spcBef>
            <a:spcAft>
              <a:spcPct val="15000"/>
            </a:spcAft>
            <a:buChar char="•"/>
          </a:pPr>
          <a:r>
            <a:rPr lang="en-AU" sz="1700" kern="1200" dirty="0"/>
            <a:t>Priority x Desired Coverage</a:t>
          </a:r>
        </a:p>
      </dsp:txBody>
      <dsp:txXfrm>
        <a:off x="5022656" y="2244832"/>
        <a:ext cx="2283025" cy="136981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5B3A4A-2DC5-4EF8-B538-711AEE7E3433}">
      <dsp:nvSpPr>
        <dsp:cNvPr id="0" name=""/>
        <dsp:cNvSpPr/>
      </dsp:nvSpPr>
      <dsp:spPr>
        <a:xfrm rot="16200000">
          <a:off x="-1417938" y="1422553"/>
          <a:ext cx="4464563" cy="1619456"/>
        </a:xfrm>
        <a:prstGeom prst="flowChartManualOperati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4676" bIns="0" numCol="1" spcCol="1270" anchor="t" anchorCtr="0">
          <a:noAutofit/>
        </a:bodyPr>
        <a:lstStyle/>
        <a:p>
          <a:pPr marL="0" lvl="0" indent="0" algn="l" defTabSz="711200">
            <a:lnSpc>
              <a:spcPct val="90000"/>
            </a:lnSpc>
            <a:spcBef>
              <a:spcPct val="0"/>
            </a:spcBef>
            <a:spcAft>
              <a:spcPct val="35000"/>
            </a:spcAft>
            <a:buNone/>
          </a:pPr>
          <a:r>
            <a:rPr lang="en-AU" sz="1600" kern="1200" dirty="0"/>
            <a:t>Cost A</a:t>
          </a:r>
        </a:p>
        <a:p>
          <a:pPr marL="0" lvl="0" indent="0" algn="l" defTabSz="711200">
            <a:lnSpc>
              <a:spcPct val="90000"/>
            </a:lnSpc>
            <a:spcBef>
              <a:spcPct val="0"/>
            </a:spcBef>
            <a:spcAft>
              <a:spcPct val="35000"/>
            </a:spcAft>
            <a:buNone/>
          </a:pPr>
          <a:r>
            <a:rPr lang="en-AU" sz="1600" kern="1200" dirty="0"/>
            <a:t>(Idle cost)</a:t>
          </a:r>
        </a:p>
        <a:p>
          <a:pPr marL="114300" lvl="1" indent="-114300" algn="l" defTabSz="533400">
            <a:lnSpc>
              <a:spcPct val="90000"/>
            </a:lnSpc>
            <a:spcBef>
              <a:spcPct val="0"/>
            </a:spcBef>
            <a:spcAft>
              <a:spcPct val="15000"/>
            </a:spcAft>
            <a:buChar char="•"/>
          </a:pPr>
          <a:r>
            <a:rPr lang="en-AU" sz="1200" kern="1200" dirty="0"/>
            <a:t>Truck ETAs and load times are used to predict the total idle (queue) time at the shovel if the assignment was made.</a:t>
          </a:r>
        </a:p>
        <a:p>
          <a:pPr marL="114300" lvl="1" indent="-114300" algn="l" defTabSz="533400">
            <a:lnSpc>
              <a:spcPct val="90000"/>
            </a:lnSpc>
            <a:spcBef>
              <a:spcPct val="0"/>
            </a:spcBef>
            <a:spcAft>
              <a:spcPct val="15000"/>
            </a:spcAft>
            <a:buChar char="•"/>
          </a:pPr>
          <a:r>
            <a:rPr lang="en-AU" sz="1200" kern="1200" dirty="0"/>
            <a:t>Idle time is multiplied by the configured </a:t>
          </a:r>
          <a:r>
            <a:rPr lang="en-AU" sz="1200" kern="1200" dirty="0" err="1"/>
            <a:t>idlecost</a:t>
          </a:r>
          <a:r>
            <a:rPr lang="en-AU" sz="1200" kern="1200" dirty="0"/>
            <a:t> (default 1.0)</a:t>
          </a:r>
        </a:p>
      </dsp:txBody>
      <dsp:txXfrm rot="5400000">
        <a:off x="4615" y="892913"/>
        <a:ext cx="1619456" cy="2678737"/>
      </dsp:txXfrm>
    </dsp:sp>
    <dsp:sp modelId="{88167219-3990-4116-A9A0-6C215B6D46F3}">
      <dsp:nvSpPr>
        <dsp:cNvPr id="0" name=""/>
        <dsp:cNvSpPr/>
      </dsp:nvSpPr>
      <dsp:spPr>
        <a:xfrm rot="16200000">
          <a:off x="322977" y="1422553"/>
          <a:ext cx="4464563" cy="1619456"/>
        </a:xfrm>
        <a:prstGeom prst="flowChartManualOperati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4676" bIns="0" numCol="1" spcCol="1270" anchor="t" anchorCtr="0">
          <a:noAutofit/>
        </a:bodyPr>
        <a:lstStyle/>
        <a:p>
          <a:pPr marL="0" lvl="0" indent="0" algn="l" defTabSz="711200">
            <a:lnSpc>
              <a:spcPct val="90000"/>
            </a:lnSpc>
            <a:spcBef>
              <a:spcPct val="0"/>
            </a:spcBef>
            <a:spcAft>
              <a:spcPct val="35000"/>
            </a:spcAft>
            <a:buNone/>
          </a:pPr>
          <a:r>
            <a:rPr lang="en-AU" sz="1600" kern="1200" dirty="0"/>
            <a:t>Cost B</a:t>
          </a:r>
        </a:p>
        <a:p>
          <a:pPr marL="0" lvl="0" indent="0" algn="l" defTabSz="711200">
            <a:lnSpc>
              <a:spcPct val="90000"/>
            </a:lnSpc>
            <a:spcBef>
              <a:spcPct val="0"/>
            </a:spcBef>
            <a:spcAft>
              <a:spcPct val="35000"/>
            </a:spcAft>
            <a:buNone/>
          </a:pPr>
          <a:r>
            <a:rPr lang="en-AU" sz="1600" kern="1200" dirty="0"/>
            <a:t>(Reassign cost)</a:t>
          </a:r>
        </a:p>
        <a:p>
          <a:pPr marL="114300" lvl="1" indent="-114300" algn="l" defTabSz="533400">
            <a:lnSpc>
              <a:spcPct val="90000"/>
            </a:lnSpc>
            <a:spcBef>
              <a:spcPct val="0"/>
            </a:spcBef>
            <a:spcAft>
              <a:spcPct val="15000"/>
            </a:spcAft>
            <a:buChar char="•"/>
          </a:pPr>
          <a:r>
            <a:rPr lang="en-AU" sz="1200" kern="1200" dirty="0"/>
            <a:t>If the assignment being evaluated is to a shovel which is not the truck’s current assignment, reassignCost (default 180) is added.</a:t>
          </a:r>
        </a:p>
      </dsp:txBody>
      <dsp:txXfrm rot="5400000">
        <a:off x="1745530" y="892913"/>
        <a:ext cx="1619456" cy="2678737"/>
      </dsp:txXfrm>
    </dsp:sp>
    <dsp:sp modelId="{E62C7C7B-F0CD-4E4F-947F-1287CAB9E972}">
      <dsp:nvSpPr>
        <dsp:cNvPr id="0" name=""/>
        <dsp:cNvSpPr/>
      </dsp:nvSpPr>
      <dsp:spPr>
        <a:xfrm rot="16200000">
          <a:off x="2053735" y="1422553"/>
          <a:ext cx="4464563" cy="1619456"/>
        </a:xfrm>
        <a:prstGeom prst="flowChartManualOperati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4676" bIns="0" numCol="1" spcCol="1270" anchor="t" anchorCtr="0">
          <a:noAutofit/>
        </a:bodyPr>
        <a:lstStyle/>
        <a:p>
          <a:pPr marL="0" lvl="0" indent="0" algn="l" defTabSz="711200">
            <a:lnSpc>
              <a:spcPct val="90000"/>
            </a:lnSpc>
            <a:spcBef>
              <a:spcPct val="0"/>
            </a:spcBef>
            <a:spcAft>
              <a:spcPct val="35000"/>
            </a:spcAft>
            <a:buNone/>
          </a:pPr>
          <a:r>
            <a:rPr lang="en-AU" sz="1600" kern="1200" dirty="0"/>
            <a:t>Cost C</a:t>
          </a:r>
        </a:p>
        <a:p>
          <a:pPr marL="0" lvl="0" indent="0" algn="l" defTabSz="711200">
            <a:lnSpc>
              <a:spcPct val="90000"/>
            </a:lnSpc>
            <a:spcBef>
              <a:spcPct val="0"/>
            </a:spcBef>
            <a:spcAft>
              <a:spcPct val="35000"/>
            </a:spcAft>
            <a:buNone/>
          </a:pPr>
          <a:r>
            <a:rPr lang="en-AU" sz="1600" kern="1200" dirty="0"/>
            <a:t>(Shovel Priority Factor)</a:t>
          </a:r>
        </a:p>
        <a:p>
          <a:pPr marL="114300" lvl="1" indent="-114300" algn="l" defTabSz="533400">
            <a:lnSpc>
              <a:spcPct val="90000"/>
            </a:lnSpc>
            <a:spcBef>
              <a:spcPct val="0"/>
            </a:spcBef>
            <a:spcAft>
              <a:spcPct val="15000"/>
            </a:spcAft>
            <a:buChar char="•"/>
          </a:pPr>
          <a:r>
            <a:rPr lang="en-AU" sz="1200" kern="1200" dirty="0"/>
            <a:t>Shovel Priority Factor = Shovel Priority x Desired Coverage</a:t>
          </a:r>
        </a:p>
        <a:p>
          <a:pPr marL="114300" lvl="1" indent="-114300" algn="l" defTabSz="533400">
            <a:lnSpc>
              <a:spcPct val="90000"/>
            </a:lnSpc>
            <a:spcBef>
              <a:spcPct val="0"/>
            </a:spcBef>
            <a:spcAft>
              <a:spcPct val="15000"/>
            </a:spcAft>
            <a:buChar char="•"/>
          </a:pPr>
          <a:r>
            <a:rPr lang="en-AU" sz="1200" kern="1200" dirty="0"/>
            <a:t>Cost A or Cost B is divided by SPF, such that higher priority or coverage shovels will have a lower cost C</a:t>
          </a:r>
        </a:p>
      </dsp:txBody>
      <dsp:txXfrm rot="5400000">
        <a:off x="3476288" y="892913"/>
        <a:ext cx="1619456" cy="2678737"/>
      </dsp:txXfrm>
    </dsp:sp>
    <dsp:sp modelId="{5675F426-FC1A-48F9-98DC-24283AD9E9DA}">
      <dsp:nvSpPr>
        <dsp:cNvPr id="0" name=""/>
        <dsp:cNvSpPr/>
      </dsp:nvSpPr>
      <dsp:spPr>
        <a:xfrm rot="16200000">
          <a:off x="3804810" y="1422553"/>
          <a:ext cx="4464563" cy="1619456"/>
        </a:xfrm>
        <a:prstGeom prst="flowChartManualOperati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4676" bIns="0" numCol="1" spcCol="1270" anchor="t" anchorCtr="0">
          <a:noAutofit/>
        </a:bodyPr>
        <a:lstStyle/>
        <a:p>
          <a:pPr marL="0" lvl="0" indent="0" algn="l" defTabSz="711200">
            <a:lnSpc>
              <a:spcPct val="90000"/>
            </a:lnSpc>
            <a:spcBef>
              <a:spcPct val="0"/>
            </a:spcBef>
            <a:spcAft>
              <a:spcPct val="35000"/>
            </a:spcAft>
            <a:buNone/>
          </a:pPr>
          <a:r>
            <a:rPr lang="en-AU" sz="1600" kern="1200" dirty="0"/>
            <a:t>Travel Cost</a:t>
          </a:r>
        </a:p>
        <a:p>
          <a:pPr marL="114300" lvl="1" indent="-114300" algn="l" defTabSz="533400">
            <a:lnSpc>
              <a:spcPct val="90000"/>
            </a:lnSpc>
            <a:spcBef>
              <a:spcPct val="0"/>
            </a:spcBef>
            <a:spcAft>
              <a:spcPct val="15000"/>
            </a:spcAft>
            <a:buChar char="•"/>
          </a:pPr>
          <a:r>
            <a:rPr lang="en-AU" sz="1200" kern="1200" dirty="0"/>
            <a:t>Truck travel time x </a:t>
          </a:r>
          <a:r>
            <a:rPr lang="en-AU" sz="1200" kern="1200" dirty="0" err="1"/>
            <a:t>travelcost</a:t>
          </a:r>
          <a:r>
            <a:rPr lang="en-AU" sz="1200" kern="1200" dirty="0"/>
            <a:t> (default 1.5)</a:t>
          </a:r>
        </a:p>
      </dsp:txBody>
      <dsp:txXfrm rot="5400000">
        <a:off x="5227363" y="892913"/>
        <a:ext cx="1619456" cy="2678737"/>
      </dsp:txXfrm>
    </dsp:sp>
    <dsp:sp modelId="{17C55812-A15A-44EC-9146-CF5CDDEF4063}">
      <dsp:nvSpPr>
        <dsp:cNvPr id="0" name=""/>
        <dsp:cNvSpPr/>
      </dsp:nvSpPr>
      <dsp:spPr>
        <a:xfrm rot="16200000">
          <a:off x="5545726" y="1422553"/>
          <a:ext cx="4464563" cy="1619456"/>
        </a:xfrm>
        <a:prstGeom prst="flowChartManualOperation">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4676" bIns="0" numCol="1" spcCol="1270" anchor="t" anchorCtr="0">
          <a:noAutofit/>
        </a:bodyPr>
        <a:lstStyle/>
        <a:p>
          <a:pPr marL="0" lvl="0" indent="0" algn="l" defTabSz="711200">
            <a:lnSpc>
              <a:spcPct val="90000"/>
            </a:lnSpc>
            <a:spcBef>
              <a:spcPct val="0"/>
            </a:spcBef>
            <a:spcAft>
              <a:spcPct val="35000"/>
            </a:spcAft>
            <a:buNone/>
          </a:pPr>
          <a:r>
            <a:rPr lang="en-AU" sz="1600" kern="1200" dirty="0"/>
            <a:t>Total Cost</a:t>
          </a:r>
        </a:p>
        <a:p>
          <a:pPr marL="114300" lvl="1" indent="-114300" algn="l" defTabSz="533400">
            <a:lnSpc>
              <a:spcPct val="90000"/>
            </a:lnSpc>
            <a:spcBef>
              <a:spcPct val="0"/>
            </a:spcBef>
            <a:spcAft>
              <a:spcPct val="15000"/>
            </a:spcAft>
            <a:buChar char="•"/>
          </a:pPr>
          <a:r>
            <a:rPr lang="en-AU" sz="1200" kern="1200" dirty="0"/>
            <a:t>Cost C + Travel cost</a:t>
          </a:r>
        </a:p>
      </dsp:txBody>
      <dsp:txXfrm rot="5400000">
        <a:off x="6968279" y="892913"/>
        <a:ext cx="1619456" cy="26787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EF12A7-1D35-4C5C-84DE-C18263C5310F}">
      <dsp:nvSpPr>
        <dsp:cNvPr id="0" name=""/>
        <dsp:cNvSpPr/>
      </dsp:nvSpPr>
      <dsp:spPr>
        <a:xfrm rot="5400000">
          <a:off x="-243351" y="772067"/>
          <a:ext cx="1082563" cy="130772"/>
        </a:xfrm>
        <a:prstGeom prst="rect">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AC03220-60C5-4A85-B653-42204DF2C37E}">
      <dsp:nvSpPr>
        <dsp:cNvPr id="0" name=""/>
        <dsp:cNvSpPr/>
      </dsp:nvSpPr>
      <dsp:spPr>
        <a:xfrm>
          <a:off x="3721" y="78275"/>
          <a:ext cx="1453027" cy="871816"/>
        </a:xfrm>
        <a:prstGeom prst="roundRect">
          <a:avLst>
            <a:gd name="adj" fmla="val 10000"/>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AU" sz="1300" kern="1200"/>
            <a:t>Create node properties</a:t>
          </a:r>
        </a:p>
      </dsp:txBody>
      <dsp:txXfrm>
        <a:off x="29256" y="103810"/>
        <a:ext cx="1401957" cy="820746"/>
      </dsp:txXfrm>
    </dsp:sp>
    <dsp:sp modelId="{896AD44A-E990-4EFC-9363-5330A779B583}">
      <dsp:nvSpPr>
        <dsp:cNvPr id="0" name=""/>
        <dsp:cNvSpPr/>
      </dsp:nvSpPr>
      <dsp:spPr>
        <a:xfrm rot="5400000">
          <a:off x="-243351" y="1861837"/>
          <a:ext cx="1082563" cy="130772"/>
        </a:xfrm>
        <a:prstGeom prst="rect">
          <a:avLst/>
        </a:prstGeom>
        <a:solidFill>
          <a:schemeClr val="accent1">
            <a:shade val="90000"/>
            <a:hueOff val="39761"/>
            <a:satOff val="-4972"/>
            <a:lumOff val="296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3EC6A86-4C03-468E-96C4-F4EB6C1FDE82}">
      <dsp:nvSpPr>
        <dsp:cNvPr id="0" name=""/>
        <dsp:cNvSpPr/>
      </dsp:nvSpPr>
      <dsp:spPr>
        <a:xfrm>
          <a:off x="3721" y="1168046"/>
          <a:ext cx="1453027" cy="871816"/>
        </a:xfrm>
        <a:prstGeom prst="roundRect">
          <a:avLst>
            <a:gd name="adj" fmla="val 10000"/>
          </a:avLst>
        </a:prstGeom>
        <a:solidFill>
          <a:schemeClr val="accent1">
            <a:shade val="80000"/>
            <a:hueOff val="36496"/>
            <a:satOff val="-4589"/>
            <a:lumOff val="28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AU" sz="1300" kern="1200"/>
            <a:t>Set size of truck</a:t>
          </a:r>
        </a:p>
      </dsp:txBody>
      <dsp:txXfrm>
        <a:off x="29256" y="1193581"/>
        <a:ext cx="1401957" cy="820746"/>
      </dsp:txXfrm>
    </dsp:sp>
    <dsp:sp modelId="{8079B256-52D3-472D-B1E9-8E7DCFEE9140}">
      <dsp:nvSpPr>
        <dsp:cNvPr id="0" name=""/>
        <dsp:cNvSpPr/>
      </dsp:nvSpPr>
      <dsp:spPr>
        <a:xfrm rot="5400000">
          <a:off x="-243351" y="2951608"/>
          <a:ext cx="1082563" cy="130772"/>
        </a:xfrm>
        <a:prstGeom prst="rect">
          <a:avLst/>
        </a:prstGeom>
        <a:solidFill>
          <a:schemeClr val="accent1">
            <a:shade val="90000"/>
            <a:hueOff val="79522"/>
            <a:satOff val="-9943"/>
            <a:lumOff val="592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C1847B9-B103-44C0-9F81-112B6B978B53}">
      <dsp:nvSpPr>
        <dsp:cNvPr id="0" name=""/>
        <dsp:cNvSpPr/>
      </dsp:nvSpPr>
      <dsp:spPr>
        <a:xfrm>
          <a:off x="3721" y="2257817"/>
          <a:ext cx="1453027" cy="871816"/>
        </a:xfrm>
        <a:prstGeom prst="roundRect">
          <a:avLst>
            <a:gd name="adj" fmla="val 10000"/>
          </a:avLst>
        </a:prstGeom>
        <a:solidFill>
          <a:schemeClr val="accent1">
            <a:shade val="80000"/>
            <a:hueOff val="72991"/>
            <a:satOff val="-9178"/>
            <a:lumOff val="57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AU" sz="1300" kern="1200"/>
            <a:t>Check Match Trucks</a:t>
          </a:r>
        </a:p>
      </dsp:txBody>
      <dsp:txXfrm>
        <a:off x="29256" y="2283352"/>
        <a:ext cx="1401957" cy="820746"/>
      </dsp:txXfrm>
    </dsp:sp>
    <dsp:sp modelId="{8CF53AF1-BFD4-4F13-BC6E-7523576BFB53}">
      <dsp:nvSpPr>
        <dsp:cNvPr id="0" name=""/>
        <dsp:cNvSpPr/>
      </dsp:nvSpPr>
      <dsp:spPr>
        <a:xfrm>
          <a:off x="301533" y="3496494"/>
          <a:ext cx="1925319" cy="130772"/>
        </a:xfrm>
        <a:prstGeom prst="rect">
          <a:avLst/>
        </a:prstGeom>
        <a:solidFill>
          <a:schemeClr val="accent1">
            <a:shade val="90000"/>
            <a:hueOff val="119283"/>
            <a:satOff val="-14915"/>
            <a:lumOff val="889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DE000C2-CE02-4FC0-99B3-335AD9EB63AE}">
      <dsp:nvSpPr>
        <dsp:cNvPr id="0" name=""/>
        <dsp:cNvSpPr/>
      </dsp:nvSpPr>
      <dsp:spPr>
        <a:xfrm>
          <a:off x="3721" y="3347587"/>
          <a:ext cx="1453027" cy="871816"/>
        </a:xfrm>
        <a:prstGeom prst="roundRect">
          <a:avLst>
            <a:gd name="adj" fmla="val 10000"/>
          </a:avLst>
        </a:prstGeom>
        <a:solidFill>
          <a:schemeClr val="accent1">
            <a:shade val="80000"/>
            <a:hueOff val="109487"/>
            <a:satOff val="-13767"/>
            <a:lumOff val="86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AU" sz="1300" kern="1200"/>
            <a:t>Create feasible routes</a:t>
          </a:r>
        </a:p>
      </dsp:txBody>
      <dsp:txXfrm>
        <a:off x="29256" y="3373122"/>
        <a:ext cx="1401957" cy="820746"/>
      </dsp:txXfrm>
    </dsp:sp>
    <dsp:sp modelId="{8671CFFC-3630-437A-8826-4459C72EB413}">
      <dsp:nvSpPr>
        <dsp:cNvPr id="0" name=""/>
        <dsp:cNvSpPr/>
      </dsp:nvSpPr>
      <dsp:spPr>
        <a:xfrm rot="16200000">
          <a:off x="1689175" y="2951608"/>
          <a:ext cx="1082563" cy="130772"/>
        </a:xfrm>
        <a:prstGeom prst="rect">
          <a:avLst/>
        </a:prstGeom>
        <a:solidFill>
          <a:schemeClr val="accent1">
            <a:shade val="90000"/>
            <a:hueOff val="159044"/>
            <a:satOff val="-19886"/>
            <a:lumOff val="1185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8BAC68B-9A92-42DD-8F67-84F2941201D6}">
      <dsp:nvSpPr>
        <dsp:cNvPr id="0" name=""/>
        <dsp:cNvSpPr/>
      </dsp:nvSpPr>
      <dsp:spPr>
        <a:xfrm>
          <a:off x="1936247" y="3347587"/>
          <a:ext cx="1453027" cy="871816"/>
        </a:xfrm>
        <a:prstGeom prst="roundRect">
          <a:avLst>
            <a:gd name="adj" fmla="val 10000"/>
          </a:avLst>
        </a:prstGeom>
        <a:solidFill>
          <a:schemeClr val="accent1">
            <a:shade val="80000"/>
            <a:hueOff val="145983"/>
            <a:satOff val="-18356"/>
            <a:lumOff val="114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AU" sz="1300" kern="1200"/>
            <a:t>Create restrictions</a:t>
          </a:r>
        </a:p>
      </dsp:txBody>
      <dsp:txXfrm>
        <a:off x="1961782" y="3373122"/>
        <a:ext cx="1401957" cy="820746"/>
      </dsp:txXfrm>
    </dsp:sp>
    <dsp:sp modelId="{AD7F0A21-7F86-46BB-A151-2D0E0AC2AD06}">
      <dsp:nvSpPr>
        <dsp:cNvPr id="0" name=""/>
        <dsp:cNvSpPr/>
      </dsp:nvSpPr>
      <dsp:spPr>
        <a:xfrm rot="16200000">
          <a:off x="1689175" y="1861837"/>
          <a:ext cx="1082563" cy="130772"/>
        </a:xfrm>
        <a:prstGeom prst="rect">
          <a:avLst/>
        </a:prstGeom>
        <a:solidFill>
          <a:schemeClr val="accent1">
            <a:shade val="90000"/>
            <a:hueOff val="198804"/>
            <a:satOff val="-24858"/>
            <a:lumOff val="1481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BB7BFAA-7A36-48EC-BD06-A7087B70EFCE}">
      <dsp:nvSpPr>
        <dsp:cNvPr id="0" name=""/>
        <dsp:cNvSpPr/>
      </dsp:nvSpPr>
      <dsp:spPr>
        <a:xfrm>
          <a:off x="1936247" y="2257817"/>
          <a:ext cx="1453027" cy="871816"/>
        </a:xfrm>
        <a:prstGeom prst="roundRect">
          <a:avLst>
            <a:gd name="adj" fmla="val 10000"/>
          </a:avLst>
        </a:prstGeom>
        <a:solidFill>
          <a:schemeClr val="accent1">
            <a:shade val="80000"/>
            <a:hueOff val="182478"/>
            <a:satOff val="-22945"/>
            <a:lumOff val="143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AU" sz="1300" kern="1200"/>
            <a:t>Create LP nodes</a:t>
          </a:r>
        </a:p>
      </dsp:txBody>
      <dsp:txXfrm>
        <a:off x="1961782" y="2283352"/>
        <a:ext cx="1401957" cy="820746"/>
      </dsp:txXfrm>
    </dsp:sp>
    <dsp:sp modelId="{CB140AE5-7D5F-4E7B-B321-B0652E384CF6}">
      <dsp:nvSpPr>
        <dsp:cNvPr id="0" name=""/>
        <dsp:cNvSpPr/>
      </dsp:nvSpPr>
      <dsp:spPr>
        <a:xfrm rot="16200000">
          <a:off x="1689175" y="772067"/>
          <a:ext cx="1082563" cy="130772"/>
        </a:xfrm>
        <a:prstGeom prst="rect">
          <a:avLst/>
        </a:prstGeom>
        <a:solidFill>
          <a:schemeClr val="accent1">
            <a:shade val="90000"/>
            <a:hueOff val="238565"/>
            <a:satOff val="-29829"/>
            <a:lumOff val="1778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7C770A4-C5A9-4994-A343-1DCB2F543658}">
      <dsp:nvSpPr>
        <dsp:cNvPr id="0" name=""/>
        <dsp:cNvSpPr/>
      </dsp:nvSpPr>
      <dsp:spPr>
        <a:xfrm>
          <a:off x="1936247" y="1168046"/>
          <a:ext cx="1453027" cy="871816"/>
        </a:xfrm>
        <a:prstGeom prst="roundRect">
          <a:avLst>
            <a:gd name="adj" fmla="val 10000"/>
          </a:avLst>
        </a:prstGeom>
        <a:solidFill>
          <a:schemeClr val="accent1">
            <a:shade val="80000"/>
            <a:hueOff val="218974"/>
            <a:satOff val="-27534"/>
            <a:lumOff val="172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AU" sz="1300" kern="1200"/>
            <a:t>Initialize array of constraints</a:t>
          </a:r>
        </a:p>
      </dsp:txBody>
      <dsp:txXfrm>
        <a:off x="1961782" y="1193581"/>
        <a:ext cx="1401957" cy="820746"/>
      </dsp:txXfrm>
    </dsp:sp>
    <dsp:sp modelId="{1D147606-850B-4B77-A17B-E5815AEF4E61}">
      <dsp:nvSpPr>
        <dsp:cNvPr id="0" name=""/>
        <dsp:cNvSpPr/>
      </dsp:nvSpPr>
      <dsp:spPr>
        <a:xfrm>
          <a:off x="2234060" y="227181"/>
          <a:ext cx="1925319" cy="130772"/>
        </a:xfrm>
        <a:prstGeom prst="rect">
          <a:avLst/>
        </a:prstGeom>
        <a:solidFill>
          <a:schemeClr val="accent1">
            <a:shade val="90000"/>
            <a:hueOff val="278326"/>
            <a:satOff val="-34800"/>
            <a:lumOff val="2074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B234FB1-609E-4DFA-B061-B7A0F11ED2B7}">
      <dsp:nvSpPr>
        <dsp:cNvPr id="0" name=""/>
        <dsp:cNvSpPr/>
      </dsp:nvSpPr>
      <dsp:spPr>
        <a:xfrm>
          <a:off x="1936247" y="78275"/>
          <a:ext cx="1453027" cy="871816"/>
        </a:xfrm>
        <a:prstGeom prst="roundRect">
          <a:avLst>
            <a:gd name="adj" fmla="val 10000"/>
          </a:avLst>
        </a:prstGeom>
        <a:solidFill>
          <a:schemeClr val="accent1">
            <a:shade val="80000"/>
            <a:hueOff val="255470"/>
            <a:satOff val="-32124"/>
            <a:lumOff val="201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AU" sz="1300" kern="1200"/>
            <a:t>Create continuity constraints for load nodes</a:t>
          </a:r>
        </a:p>
      </dsp:txBody>
      <dsp:txXfrm>
        <a:off x="1961782" y="103810"/>
        <a:ext cx="1401957" cy="820746"/>
      </dsp:txXfrm>
    </dsp:sp>
    <dsp:sp modelId="{DB977D20-05F2-4371-AD32-52BA0DEFB0DD}">
      <dsp:nvSpPr>
        <dsp:cNvPr id="0" name=""/>
        <dsp:cNvSpPr/>
      </dsp:nvSpPr>
      <dsp:spPr>
        <a:xfrm rot="5400000">
          <a:off x="3621701" y="772067"/>
          <a:ext cx="1082563" cy="130772"/>
        </a:xfrm>
        <a:prstGeom prst="rect">
          <a:avLst/>
        </a:prstGeom>
        <a:solidFill>
          <a:schemeClr val="accent1">
            <a:shade val="90000"/>
            <a:hueOff val="318087"/>
            <a:satOff val="-39772"/>
            <a:lumOff val="2370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2ABC94B-CA1D-4ABE-8C52-488D26237A4E}">
      <dsp:nvSpPr>
        <dsp:cNvPr id="0" name=""/>
        <dsp:cNvSpPr/>
      </dsp:nvSpPr>
      <dsp:spPr>
        <a:xfrm>
          <a:off x="3868774" y="78275"/>
          <a:ext cx="1453027" cy="871816"/>
        </a:xfrm>
        <a:prstGeom prst="roundRect">
          <a:avLst>
            <a:gd name="adj" fmla="val 10000"/>
          </a:avLst>
        </a:prstGeom>
        <a:solidFill>
          <a:schemeClr val="accent1">
            <a:shade val="80000"/>
            <a:hueOff val="291965"/>
            <a:satOff val="-36713"/>
            <a:lumOff val="2298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AU" sz="1300" kern="1200"/>
            <a:t>Create continuity constraints for dump nodes</a:t>
          </a:r>
        </a:p>
      </dsp:txBody>
      <dsp:txXfrm>
        <a:off x="3894309" y="103810"/>
        <a:ext cx="1401957" cy="820746"/>
      </dsp:txXfrm>
    </dsp:sp>
    <dsp:sp modelId="{8BF50E33-6BE4-4B60-8AF9-9C76F3DCE6EC}">
      <dsp:nvSpPr>
        <dsp:cNvPr id="0" name=""/>
        <dsp:cNvSpPr/>
      </dsp:nvSpPr>
      <dsp:spPr>
        <a:xfrm rot="5400000">
          <a:off x="3621701" y="1861837"/>
          <a:ext cx="1082563" cy="130772"/>
        </a:xfrm>
        <a:prstGeom prst="rect">
          <a:avLst/>
        </a:prstGeom>
        <a:solidFill>
          <a:schemeClr val="accent1">
            <a:shade val="90000"/>
            <a:hueOff val="357848"/>
            <a:satOff val="-44744"/>
            <a:lumOff val="2667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CB8F21A-9C5B-4559-98D2-216FC4298344}">
      <dsp:nvSpPr>
        <dsp:cNvPr id="0" name=""/>
        <dsp:cNvSpPr/>
      </dsp:nvSpPr>
      <dsp:spPr>
        <a:xfrm>
          <a:off x="3868774" y="1168046"/>
          <a:ext cx="1453027" cy="871816"/>
        </a:xfrm>
        <a:prstGeom prst="roundRect">
          <a:avLst>
            <a:gd name="adj" fmla="val 10000"/>
          </a:avLst>
        </a:prstGeom>
        <a:solidFill>
          <a:schemeClr val="accent1">
            <a:shade val="80000"/>
            <a:hueOff val="328461"/>
            <a:satOff val="-41302"/>
            <a:lumOff val="258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AU" sz="1300" kern="1200"/>
            <a:t>Create capacity constraints for load nodes</a:t>
          </a:r>
        </a:p>
      </dsp:txBody>
      <dsp:txXfrm>
        <a:off x="3894309" y="1193581"/>
        <a:ext cx="1401957" cy="820746"/>
      </dsp:txXfrm>
    </dsp:sp>
    <dsp:sp modelId="{C3851A77-FD46-4734-BE58-93304BEBA503}">
      <dsp:nvSpPr>
        <dsp:cNvPr id="0" name=""/>
        <dsp:cNvSpPr/>
      </dsp:nvSpPr>
      <dsp:spPr>
        <a:xfrm rot="5400000">
          <a:off x="3621701" y="2951608"/>
          <a:ext cx="1082563" cy="130772"/>
        </a:xfrm>
        <a:prstGeom prst="rect">
          <a:avLst/>
        </a:prstGeom>
        <a:solidFill>
          <a:schemeClr val="accent1">
            <a:shade val="90000"/>
            <a:hueOff val="397609"/>
            <a:satOff val="-49715"/>
            <a:lumOff val="2963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05BD164-3DEF-4C63-A782-264D012B6288}">
      <dsp:nvSpPr>
        <dsp:cNvPr id="0" name=""/>
        <dsp:cNvSpPr/>
      </dsp:nvSpPr>
      <dsp:spPr>
        <a:xfrm>
          <a:off x="3868774" y="2257817"/>
          <a:ext cx="1453027" cy="871816"/>
        </a:xfrm>
        <a:prstGeom prst="roundRect">
          <a:avLst>
            <a:gd name="adj" fmla="val 10000"/>
          </a:avLst>
        </a:prstGeom>
        <a:solidFill>
          <a:schemeClr val="accent1">
            <a:shade val="80000"/>
            <a:hueOff val="364957"/>
            <a:satOff val="-45891"/>
            <a:lumOff val="287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AU" sz="1300" kern="1200"/>
            <a:t>Create capacity constraints for dump nodes</a:t>
          </a:r>
        </a:p>
      </dsp:txBody>
      <dsp:txXfrm>
        <a:off x="3894309" y="2283352"/>
        <a:ext cx="1401957" cy="820746"/>
      </dsp:txXfrm>
    </dsp:sp>
    <dsp:sp modelId="{24B71DED-F65A-424B-AA36-60DF5BDC9D15}">
      <dsp:nvSpPr>
        <dsp:cNvPr id="0" name=""/>
        <dsp:cNvSpPr/>
      </dsp:nvSpPr>
      <dsp:spPr>
        <a:xfrm>
          <a:off x="4166587" y="3496494"/>
          <a:ext cx="1925319" cy="130772"/>
        </a:xfrm>
        <a:prstGeom prst="rect">
          <a:avLst/>
        </a:prstGeom>
        <a:solidFill>
          <a:schemeClr val="accent1">
            <a:shade val="90000"/>
            <a:hueOff val="437370"/>
            <a:satOff val="-54687"/>
            <a:lumOff val="3259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C4CB58E-9A34-4B6F-9AE0-4EC8AA1DC2A9}">
      <dsp:nvSpPr>
        <dsp:cNvPr id="0" name=""/>
        <dsp:cNvSpPr/>
      </dsp:nvSpPr>
      <dsp:spPr>
        <a:xfrm>
          <a:off x="3868774" y="3347587"/>
          <a:ext cx="1453027" cy="871816"/>
        </a:xfrm>
        <a:prstGeom prst="roundRect">
          <a:avLst>
            <a:gd name="adj" fmla="val 10000"/>
          </a:avLst>
        </a:prstGeom>
        <a:solidFill>
          <a:schemeClr val="accent1">
            <a:shade val="80000"/>
            <a:hueOff val="401452"/>
            <a:satOff val="-50480"/>
            <a:lumOff val="3161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AU" sz="1300" kern="1200"/>
            <a:t>Create current haulage</a:t>
          </a:r>
        </a:p>
      </dsp:txBody>
      <dsp:txXfrm>
        <a:off x="3894309" y="3373122"/>
        <a:ext cx="1401957" cy="820746"/>
      </dsp:txXfrm>
    </dsp:sp>
    <dsp:sp modelId="{8294AA3A-C44D-4F39-9514-A67575D877F9}">
      <dsp:nvSpPr>
        <dsp:cNvPr id="0" name=""/>
        <dsp:cNvSpPr/>
      </dsp:nvSpPr>
      <dsp:spPr>
        <a:xfrm rot="16200000">
          <a:off x="5554228" y="2951608"/>
          <a:ext cx="1082563" cy="130772"/>
        </a:xfrm>
        <a:prstGeom prst="rect">
          <a:avLst/>
        </a:prstGeom>
        <a:solidFill>
          <a:schemeClr val="accent1">
            <a:shade val="90000"/>
            <a:hueOff val="477131"/>
            <a:satOff val="-59658"/>
            <a:lumOff val="3556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DBDD5FD-8A18-4192-971E-066B69DD1D27}">
      <dsp:nvSpPr>
        <dsp:cNvPr id="0" name=""/>
        <dsp:cNvSpPr/>
      </dsp:nvSpPr>
      <dsp:spPr>
        <a:xfrm>
          <a:off x="5801301" y="3347587"/>
          <a:ext cx="1453027" cy="871816"/>
        </a:xfrm>
        <a:prstGeom prst="roundRect">
          <a:avLst>
            <a:gd name="adj" fmla="val 10000"/>
          </a:avLst>
        </a:prstGeom>
        <a:solidFill>
          <a:schemeClr val="accent1">
            <a:shade val="80000"/>
            <a:hueOff val="437948"/>
            <a:satOff val="-55069"/>
            <a:lumOff val="344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AU" sz="1300" kern="1200"/>
            <a:t>Create objective function</a:t>
          </a:r>
        </a:p>
      </dsp:txBody>
      <dsp:txXfrm>
        <a:off x="5826836" y="3373122"/>
        <a:ext cx="1401957" cy="820746"/>
      </dsp:txXfrm>
    </dsp:sp>
    <dsp:sp modelId="{3C36C186-2022-4416-9912-7FDF74DB58D3}">
      <dsp:nvSpPr>
        <dsp:cNvPr id="0" name=""/>
        <dsp:cNvSpPr/>
      </dsp:nvSpPr>
      <dsp:spPr>
        <a:xfrm>
          <a:off x="5801301" y="2257817"/>
          <a:ext cx="1453027" cy="871816"/>
        </a:xfrm>
        <a:prstGeom prst="roundRect">
          <a:avLst>
            <a:gd name="adj" fmla="val 10000"/>
          </a:avLst>
        </a:prstGeom>
        <a:solidFill>
          <a:schemeClr val="accent1">
            <a:shade val="80000"/>
            <a:hueOff val="474444"/>
            <a:satOff val="-59658"/>
            <a:lumOff val="373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AU" sz="1300" kern="1200" dirty="0"/>
            <a:t>Assign haulage rates to routes </a:t>
          </a:r>
        </a:p>
      </dsp:txBody>
      <dsp:txXfrm>
        <a:off x="5826836" y="2283352"/>
        <a:ext cx="1401957" cy="8207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6C6DC8-D298-43AC-B680-0384046227AD}">
      <dsp:nvSpPr>
        <dsp:cNvPr id="0" name=""/>
        <dsp:cNvSpPr/>
      </dsp:nvSpPr>
      <dsp:spPr>
        <a:xfrm rot="5400000">
          <a:off x="609608" y="895629"/>
          <a:ext cx="786557" cy="895467"/>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725357C-FF27-4612-92D1-F6882720753F}">
      <dsp:nvSpPr>
        <dsp:cNvPr id="0" name=""/>
        <dsp:cNvSpPr/>
      </dsp:nvSpPr>
      <dsp:spPr>
        <a:xfrm>
          <a:off x="401218" y="23714"/>
          <a:ext cx="1324099" cy="926826"/>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kern="1200"/>
            <a:t>Check shovel priority</a:t>
          </a:r>
        </a:p>
      </dsp:txBody>
      <dsp:txXfrm>
        <a:off x="446470" y="68966"/>
        <a:ext cx="1233595" cy="836322"/>
      </dsp:txXfrm>
    </dsp:sp>
    <dsp:sp modelId="{A88799F9-0643-41DC-895E-588E1D52D0E7}">
      <dsp:nvSpPr>
        <dsp:cNvPr id="0" name=""/>
        <dsp:cNvSpPr/>
      </dsp:nvSpPr>
      <dsp:spPr>
        <a:xfrm>
          <a:off x="1725318" y="112108"/>
          <a:ext cx="963024" cy="749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57150" lvl="1" indent="-57150" algn="l" defTabSz="400050">
            <a:lnSpc>
              <a:spcPct val="90000"/>
            </a:lnSpc>
            <a:spcBef>
              <a:spcPct val="0"/>
            </a:spcBef>
            <a:spcAft>
              <a:spcPct val="15000"/>
            </a:spcAft>
            <a:buChar char="•"/>
          </a:pPr>
          <a:r>
            <a:rPr lang="en-AU" sz="900" kern="1200"/>
            <a:t>No feasible route created for unused shovels</a:t>
          </a:r>
        </a:p>
      </dsp:txBody>
      <dsp:txXfrm>
        <a:off x="1725318" y="112108"/>
        <a:ext cx="963024" cy="749102"/>
      </dsp:txXfrm>
    </dsp:sp>
    <dsp:sp modelId="{01C643D6-5602-4F4F-BF68-23A6CD87330F}">
      <dsp:nvSpPr>
        <dsp:cNvPr id="0" name=""/>
        <dsp:cNvSpPr/>
      </dsp:nvSpPr>
      <dsp:spPr>
        <a:xfrm rot="5400000">
          <a:off x="1707428" y="1936762"/>
          <a:ext cx="786557" cy="895467"/>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B9BAF19-A3B7-44AA-A4CF-286DE6CAA831}">
      <dsp:nvSpPr>
        <dsp:cNvPr id="0" name=""/>
        <dsp:cNvSpPr/>
      </dsp:nvSpPr>
      <dsp:spPr>
        <a:xfrm>
          <a:off x="1499038" y="1064847"/>
          <a:ext cx="1324099" cy="926826"/>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kern="1200"/>
            <a:t>Check shovel dump locks</a:t>
          </a:r>
        </a:p>
      </dsp:txBody>
      <dsp:txXfrm>
        <a:off x="1544290" y="1110099"/>
        <a:ext cx="1233595" cy="836322"/>
      </dsp:txXfrm>
    </dsp:sp>
    <dsp:sp modelId="{65E466FB-7F28-4548-B296-526C2BA56FD5}">
      <dsp:nvSpPr>
        <dsp:cNvPr id="0" name=""/>
        <dsp:cNvSpPr/>
      </dsp:nvSpPr>
      <dsp:spPr>
        <a:xfrm>
          <a:off x="2823138" y="1153241"/>
          <a:ext cx="963024" cy="749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57150" lvl="1" indent="-57150" algn="l" defTabSz="400050">
            <a:lnSpc>
              <a:spcPct val="90000"/>
            </a:lnSpc>
            <a:spcBef>
              <a:spcPct val="0"/>
            </a:spcBef>
            <a:spcAft>
              <a:spcPct val="15000"/>
            </a:spcAft>
            <a:buChar char="•"/>
          </a:pPr>
          <a:r>
            <a:rPr lang="en-AU" sz="900" kern="1200"/>
            <a:t>If shovel is locked to dump, feasible route is created</a:t>
          </a:r>
        </a:p>
      </dsp:txBody>
      <dsp:txXfrm>
        <a:off x="2823138" y="1153241"/>
        <a:ext cx="963024" cy="749102"/>
      </dsp:txXfrm>
    </dsp:sp>
    <dsp:sp modelId="{A55BE01C-F4E3-424F-8D81-50CDF9742CC3}">
      <dsp:nvSpPr>
        <dsp:cNvPr id="0" name=""/>
        <dsp:cNvSpPr/>
      </dsp:nvSpPr>
      <dsp:spPr>
        <a:xfrm rot="5400000">
          <a:off x="2805247" y="2977894"/>
          <a:ext cx="786557" cy="895467"/>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264DAC5-C867-4599-A1B9-EE35CA7C4279}">
      <dsp:nvSpPr>
        <dsp:cNvPr id="0" name=""/>
        <dsp:cNvSpPr/>
      </dsp:nvSpPr>
      <dsp:spPr>
        <a:xfrm>
          <a:off x="2596857" y="2105979"/>
          <a:ext cx="1324099" cy="926826"/>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kern="1200"/>
            <a:t>Check restrictions</a:t>
          </a:r>
        </a:p>
      </dsp:txBody>
      <dsp:txXfrm>
        <a:off x="2642109" y="2151231"/>
        <a:ext cx="1233595" cy="836322"/>
      </dsp:txXfrm>
    </dsp:sp>
    <dsp:sp modelId="{5CA610FB-1FE6-462F-A8DF-4D1E16DED7E8}">
      <dsp:nvSpPr>
        <dsp:cNvPr id="0" name=""/>
        <dsp:cNvSpPr/>
      </dsp:nvSpPr>
      <dsp:spPr>
        <a:xfrm>
          <a:off x="3920957" y="2194373"/>
          <a:ext cx="963024" cy="749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57150" lvl="1" indent="-57150" algn="l" defTabSz="400050">
            <a:lnSpc>
              <a:spcPct val="90000"/>
            </a:lnSpc>
            <a:spcBef>
              <a:spcPct val="0"/>
            </a:spcBef>
            <a:spcAft>
              <a:spcPct val="15000"/>
            </a:spcAft>
            <a:buChar char="•"/>
          </a:pPr>
          <a:r>
            <a:rPr lang="en-AU" sz="900" kern="1200"/>
            <a:t>No feasible route created if shovel restricted from dump</a:t>
          </a:r>
        </a:p>
      </dsp:txBody>
      <dsp:txXfrm>
        <a:off x="3920957" y="2194373"/>
        <a:ext cx="963024" cy="749102"/>
      </dsp:txXfrm>
    </dsp:sp>
    <dsp:sp modelId="{1EDDD51A-6DC0-4128-93F9-F0030198C34C}">
      <dsp:nvSpPr>
        <dsp:cNvPr id="0" name=""/>
        <dsp:cNvSpPr/>
      </dsp:nvSpPr>
      <dsp:spPr>
        <a:xfrm>
          <a:off x="3694677" y="3147112"/>
          <a:ext cx="1324099" cy="926826"/>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kern="1200"/>
            <a:t>Check grade and dump status</a:t>
          </a:r>
        </a:p>
      </dsp:txBody>
      <dsp:txXfrm>
        <a:off x="3739929" y="3192364"/>
        <a:ext cx="1233595" cy="836322"/>
      </dsp:txXfrm>
    </dsp:sp>
    <dsp:sp modelId="{0BA384D2-86F7-4B48-9E50-B69CDD7153DB}">
      <dsp:nvSpPr>
        <dsp:cNvPr id="0" name=""/>
        <dsp:cNvSpPr/>
      </dsp:nvSpPr>
      <dsp:spPr>
        <a:xfrm>
          <a:off x="5018777" y="3235506"/>
          <a:ext cx="963024" cy="749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57150" lvl="1" indent="-57150" algn="l" defTabSz="400050">
            <a:lnSpc>
              <a:spcPct val="90000"/>
            </a:lnSpc>
            <a:spcBef>
              <a:spcPct val="0"/>
            </a:spcBef>
            <a:spcAft>
              <a:spcPct val="15000"/>
            </a:spcAft>
            <a:buChar char="•"/>
          </a:pPr>
          <a:r>
            <a:rPr lang="en-AU" sz="900" kern="1200"/>
            <a:t>Dump must be Ready and accept material related to shovel grade</a:t>
          </a:r>
        </a:p>
      </dsp:txBody>
      <dsp:txXfrm>
        <a:off x="5018777" y="3235506"/>
        <a:ext cx="963024" cy="7491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96284A-6DF0-4AFF-B3D3-CBC66E11C094}">
      <dsp:nvSpPr>
        <dsp:cNvPr id="0" name=""/>
        <dsp:cNvSpPr/>
      </dsp:nvSpPr>
      <dsp:spPr>
        <a:xfrm>
          <a:off x="698" y="1355796"/>
          <a:ext cx="2014487" cy="166153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AU" sz="1200" kern="1200"/>
            <a:t>Also called LP feed rate</a:t>
          </a:r>
        </a:p>
        <a:p>
          <a:pPr marL="114300" lvl="1" indent="-114300" algn="l" defTabSz="533400">
            <a:lnSpc>
              <a:spcPct val="90000"/>
            </a:lnSpc>
            <a:spcBef>
              <a:spcPct val="0"/>
            </a:spcBef>
            <a:spcAft>
              <a:spcPct val="15000"/>
            </a:spcAft>
            <a:buChar char="•"/>
          </a:pPr>
          <a:r>
            <a:rPr lang="en-AU" sz="1200" kern="1200" dirty="0"/>
            <a:t>The rate at which the shovel could load 'standard trucks‘ including spot time</a:t>
          </a:r>
        </a:p>
        <a:p>
          <a:pPr marL="114300" lvl="1" indent="-114300" algn="l" defTabSz="533400">
            <a:lnSpc>
              <a:spcPct val="90000"/>
            </a:lnSpc>
            <a:spcBef>
              <a:spcPct val="0"/>
            </a:spcBef>
            <a:spcAft>
              <a:spcPct val="15000"/>
            </a:spcAft>
            <a:buChar char="•"/>
          </a:pPr>
          <a:r>
            <a:rPr lang="en-AU" sz="1200" kern="1200"/>
            <a:t>Based on average dig rate and spot time </a:t>
          </a:r>
        </a:p>
      </dsp:txBody>
      <dsp:txXfrm>
        <a:off x="38934" y="1394032"/>
        <a:ext cx="1938015" cy="1229016"/>
      </dsp:txXfrm>
    </dsp:sp>
    <dsp:sp modelId="{A6D6727A-862D-42A4-8FF0-219C0256A53C}">
      <dsp:nvSpPr>
        <dsp:cNvPr id="0" name=""/>
        <dsp:cNvSpPr/>
      </dsp:nvSpPr>
      <dsp:spPr>
        <a:xfrm>
          <a:off x="1148343" y="1807391"/>
          <a:ext cx="2139069" cy="2139069"/>
        </a:xfrm>
        <a:prstGeom prst="leftCircularArrow">
          <a:avLst>
            <a:gd name="adj1" fmla="val 2771"/>
            <a:gd name="adj2" fmla="val 337979"/>
            <a:gd name="adj3" fmla="val 2113490"/>
            <a:gd name="adj4" fmla="val 9024489"/>
            <a:gd name="adj5" fmla="val 3233"/>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4A2751C-32E9-4C86-945F-AF61594E2BDB}">
      <dsp:nvSpPr>
        <dsp:cNvPr id="0" name=""/>
        <dsp:cNvSpPr/>
      </dsp:nvSpPr>
      <dsp:spPr>
        <a:xfrm>
          <a:off x="448362" y="2661285"/>
          <a:ext cx="1790655" cy="71208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AU" sz="1600" kern="1200"/>
            <a:t>Shovel Capacity</a:t>
          </a:r>
        </a:p>
      </dsp:txBody>
      <dsp:txXfrm>
        <a:off x="469218" y="2682141"/>
        <a:ext cx="1748943" cy="670372"/>
      </dsp:txXfrm>
    </dsp:sp>
    <dsp:sp modelId="{69FC761C-E1EA-415E-8C37-AF4C48ADD407}">
      <dsp:nvSpPr>
        <dsp:cNvPr id="0" name=""/>
        <dsp:cNvSpPr/>
      </dsp:nvSpPr>
      <dsp:spPr>
        <a:xfrm>
          <a:off x="2521295" y="1355796"/>
          <a:ext cx="2014487" cy="1661530"/>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AU" sz="1200" kern="1200"/>
            <a:t>If TDR &gt; capacity, set capacity = TDR</a:t>
          </a:r>
        </a:p>
      </dsp:txBody>
      <dsp:txXfrm>
        <a:off x="2559531" y="1750074"/>
        <a:ext cx="1938015" cy="1229016"/>
      </dsp:txXfrm>
    </dsp:sp>
    <dsp:sp modelId="{C5F8E09C-9EB0-44EF-84D8-BC3108C1D79D}">
      <dsp:nvSpPr>
        <dsp:cNvPr id="0" name=""/>
        <dsp:cNvSpPr/>
      </dsp:nvSpPr>
      <dsp:spPr>
        <a:xfrm>
          <a:off x="3652153" y="361515"/>
          <a:ext cx="2396476" cy="2396476"/>
        </a:xfrm>
        <a:prstGeom prst="circularArrow">
          <a:avLst>
            <a:gd name="adj1" fmla="val 2474"/>
            <a:gd name="adj2" fmla="val 299595"/>
            <a:gd name="adj3" fmla="val 19524894"/>
            <a:gd name="adj4" fmla="val 12575511"/>
            <a:gd name="adj5" fmla="val 2886"/>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9C9FF57-0E6C-4A73-BD0F-83B458CBFB6E}">
      <dsp:nvSpPr>
        <dsp:cNvPr id="0" name=""/>
        <dsp:cNvSpPr/>
      </dsp:nvSpPr>
      <dsp:spPr>
        <a:xfrm>
          <a:off x="2968959" y="999754"/>
          <a:ext cx="1790655" cy="712084"/>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AU" sz="1600" kern="1200"/>
            <a:t>Adjust for Target Dig Rate</a:t>
          </a:r>
        </a:p>
      </dsp:txBody>
      <dsp:txXfrm>
        <a:off x="2989815" y="1020610"/>
        <a:ext cx="1748943" cy="670372"/>
      </dsp:txXfrm>
    </dsp:sp>
    <dsp:sp modelId="{8E356CD4-1346-40AA-A101-0AEFDE8DDC74}">
      <dsp:nvSpPr>
        <dsp:cNvPr id="0" name=""/>
        <dsp:cNvSpPr/>
      </dsp:nvSpPr>
      <dsp:spPr>
        <a:xfrm>
          <a:off x="5041892" y="1355796"/>
          <a:ext cx="2014487" cy="1661530"/>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AU" sz="1200" kern="1200" dirty="0"/>
            <a:t>Desired Coverage x Capacity</a:t>
          </a:r>
        </a:p>
      </dsp:txBody>
      <dsp:txXfrm>
        <a:off x="5080128" y="1394032"/>
        <a:ext cx="1938015" cy="1229016"/>
      </dsp:txXfrm>
    </dsp:sp>
    <dsp:sp modelId="{1FE464F7-862D-4CE8-9676-347C872AE3DD}">
      <dsp:nvSpPr>
        <dsp:cNvPr id="0" name=""/>
        <dsp:cNvSpPr/>
      </dsp:nvSpPr>
      <dsp:spPr>
        <a:xfrm>
          <a:off x="5489556" y="2661285"/>
          <a:ext cx="1790655" cy="712084"/>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AU" sz="1600" kern="1200"/>
            <a:t>Adjust for Desired Coverage</a:t>
          </a:r>
        </a:p>
      </dsp:txBody>
      <dsp:txXfrm>
        <a:off x="5510412" y="2682141"/>
        <a:ext cx="1748943" cy="67037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981E58-CEC6-4098-B67D-4CF0997A663D}">
      <dsp:nvSpPr>
        <dsp:cNvPr id="0" name=""/>
        <dsp:cNvSpPr/>
      </dsp:nvSpPr>
      <dsp:spPr>
        <a:xfrm>
          <a:off x="845453" y="105327"/>
          <a:ext cx="2307088" cy="230721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AU" sz="1100" kern="1200" dirty="0"/>
            <a:t>Current Haulage</a:t>
          </a:r>
        </a:p>
      </dsp:txBody>
      <dsp:txXfrm>
        <a:off x="1183318" y="443211"/>
        <a:ext cx="1631358" cy="1631445"/>
      </dsp:txXfrm>
    </dsp:sp>
    <dsp:sp modelId="{30A6783E-5BF9-4AF1-80FE-6FE1ED29F24D}">
      <dsp:nvSpPr>
        <dsp:cNvPr id="0" name=""/>
        <dsp:cNvSpPr/>
      </dsp:nvSpPr>
      <dsp:spPr>
        <a:xfrm>
          <a:off x="2162032" y="0"/>
          <a:ext cx="256500" cy="256777"/>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6B305B-725C-45F9-B01E-FCFD16C03226}">
      <dsp:nvSpPr>
        <dsp:cNvPr id="0" name=""/>
        <dsp:cNvSpPr/>
      </dsp:nvSpPr>
      <dsp:spPr>
        <a:xfrm>
          <a:off x="1554854" y="2241125"/>
          <a:ext cx="185986" cy="18587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D24D6F-BFC9-4DB3-AE02-C6A2FFF2180E}">
      <dsp:nvSpPr>
        <dsp:cNvPr id="0" name=""/>
        <dsp:cNvSpPr/>
      </dsp:nvSpPr>
      <dsp:spPr>
        <a:xfrm>
          <a:off x="3301142" y="1041567"/>
          <a:ext cx="185986" cy="185871"/>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8DD9E4-7CAE-4582-9E41-DACC050847A4}">
      <dsp:nvSpPr>
        <dsp:cNvPr id="0" name=""/>
        <dsp:cNvSpPr/>
      </dsp:nvSpPr>
      <dsp:spPr>
        <a:xfrm>
          <a:off x="2412381" y="2438700"/>
          <a:ext cx="256500" cy="256777"/>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B2DF37-9183-4534-8C17-FE1667B20C64}">
      <dsp:nvSpPr>
        <dsp:cNvPr id="0" name=""/>
        <dsp:cNvSpPr/>
      </dsp:nvSpPr>
      <dsp:spPr>
        <a:xfrm>
          <a:off x="1606911" y="364514"/>
          <a:ext cx="185986" cy="185871"/>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360B8B-1E33-4A0C-A859-92200D4C81AF}">
      <dsp:nvSpPr>
        <dsp:cNvPr id="0" name=""/>
        <dsp:cNvSpPr/>
      </dsp:nvSpPr>
      <dsp:spPr>
        <a:xfrm>
          <a:off x="1021502" y="1428799"/>
          <a:ext cx="185986" cy="185871"/>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51F788-3DE0-4AB0-850D-38F56694745A}">
      <dsp:nvSpPr>
        <dsp:cNvPr id="0" name=""/>
        <dsp:cNvSpPr/>
      </dsp:nvSpPr>
      <dsp:spPr>
        <a:xfrm>
          <a:off x="124222" y="521472"/>
          <a:ext cx="937979" cy="93796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AU" sz="1100" kern="1200"/>
            <a:t>Trucks hauling from shovel</a:t>
          </a:r>
        </a:p>
      </dsp:txBody>
      <dsp:txXfrm>
        <a:off x="261586" y="658833"/>
        <a:ext cx="663251" cy="663239"/>
      </dsp:txXfrm>
    </dsp:sp>
    <dsp:sp modelId="{55EFBAFA-DA52-443E-9413-6659AB79D079}">
      <dsp:nvSpPr>
        <dsp:cNvPr id="0" name=""/>
        <dsp:cNvSpPr/>
      </dsp:nvSpPr>
      <dsp:spPr>
        <a:xfrm>
          <a:off x="1902692" y="372775"/>
          <a:ext cx="256500" cy="256777"/>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9953EB-FFD9-4BB7-9E05-E166E7D77F39}">
      <dsp:nvSpPr>
        <dsp:cNvPr id="0" name=""/>
        <dsp:cNvSpPr/>
      </dsp:nvSpPr>
      <dsp:spPr>
        <a:xfrm>
          <a:off x="212720" y="1734110"/>
          <a:ext cx="463783" cy="463989"/>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0FFF32-DEE0-4D78-8AEA-F578C56D31A7}">
      <dsp:nvSpPr>
        <dsp:cNvPr id="0" name=""/>
        <dsp:cNvSpPr/>
      </dsp:nvSpPr>
      <dsp:spPr>
        <a:xfrm>
          <a:off x="3389640" y="80200"/>
          <a:ext cx="937979" cy="937961"/>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AU" sz="1100" kern="1200"/>
            <a:t>Trucks assigned to shovel</a:t>
          </a:r>
        </a:p>
      </dsp:txBody>
      <dsp:txXfrm>
        <a:off x="3527004" y="217561"/>
        <a:ext cx="663251" cy="663239"/>
      </dsp:txXfrm>
    </dsp:sp>
    <dsp:sp modelId="{A2DB4714-78CA-4377-8947-E38BA9D5021B}">
      <dsp:nvSpPr>
        <dsp:cNvPr id="0" name=""/>
        <dsp:cNvSpPr/>
      </dsp:nvSpPr>
      <dsp:spPr>
        <a:xfrm>
          <a:off x="2970815" y="727995"/>
          <a:ext cx="256500" cy="256777"/>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026D89-9DE1-42ED-A024-205F9A9ABAF8}">
      <dsp:nvSpPr>
        <dsp:cNvPr id="0" name=""/>
        <dsp:cNvSpPr/>
      </dsp:nvSpPr>
      <dsp:spPr>
        <a:xfrm>
          <a:off x="36198" y="2286216"/>
          <a:ext cx="185986" cy="18587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462568-1FC6-4D32-A929-15FA91F2EE7B}">
      <dsp:nvSpPr>
        <dsp:cNvPr id="0" name=""/>
        <dsp:cNvSpPr/>
      </dsp:nvSpPr>
      <dsp:spPr>
        <a:xfrm>
          <a:off x="1889441" y="2021522"/>
          <a:ext cx="185986" cy="185871"/>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E5B0A7-49CA-4C66-9DEE-B4C996CFAD6F}">
      <dsp:nvSpPr>
        <dsp:cNvPr id="0" name=""/>
        <dsp:cNvSpPr/>
      </dsp:nvSpPr>
      <dsp:spPr>
        <a:xfrm>
          <a:off x="3830708" y="1701410"/>
          <a:ext cx="937979" cy="937961"/>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AU" sz="1100" kern="1200"/>
            <a:t>Truck size</a:t>
          </a:r>
        </a:p>
      </dsp:txBody>
      <dsp:txXfrm>
        <a:off x="3968072" y="1838771"/>
        <a:ext cx="663251" cy="663239"/>
      </dsp:txXfrm>
    </dsp:sp>
    <dsp:sp modelId="{1B68886B-E2BA-4028-A316-B502A24110AF}">
      <dsp:nvSpPr>
        <dsp:cNvPr id="0" name=""/>
        <dsp:cNvSpPr/>
      </dsp:nvSpPr>
      <dsp:spPr>
        <a:xfrm>
          <a:off x="3566162" y="1668711"/>
          <a:ext cx="185986" cy="185871"/>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4CF331-2C31-400A-BEB2-A350F7772E54}">
      <dsp:nvSpPr>
        <dsp:cNvPr id="0" name=""/>
        <dsp:cNvSpPr/>
      </dsp:nvSpPr>
      <dsp:spPr>
        <a:xfrm>
          <a:off x="1138395" y="2504099"/>
          <a:ext cx="937979" cy="937961"/>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AU" sz="1100" kern="1200"/>
            <a:t>Shovel locks</a:t>
          </a:r>
        </a:p>
      </dsp:txBody>
      <dsp:txXfrm>
        <a:off x="1275759" y="2641460"/>
        <a:ext cx="663251" cy="663239"/>
      </dsp:txXfrm>
    </dsp:sp>
    <dsp:sp modelId="{08F5CD4F-2EAD-44A2-AD59-97559DA1B7FD}">
      <dsp:nvSpPr>
        <dsp:cNvPr id="0" name=""/>
        <dsp:cNvSpPr/>
      </dsp:nvSpPr>
      <dsp:spPr>
        <a:xfrm>
          <a:off x="1976045" y="2472432"/>
          <a:ext cx="185986" cy="18587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214A01-C58B-4CD3-AF48-260908C1A5DA}">
      <dsp:nvSpPr>
        <dsp:cNvPr id="0" name=""/>
        <dsp:cNvSpPr/>
      </dsp:nvSpPr>
      <dsp:spPr>
        <a:xfrm>
          <a:off x="0" y="0"/>
          <a:ext cx="7143750" cy="1162431"/>
        </a:xfrm>
        <a:prstGeom prst="rect">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AU" sz="5500" kern="1200"/>
            <a:t>Shovel assignments</a:t>
          </a:r>
        </a:p>
      </dsp:txBody>
      <dsp:txXfrm>
        <a:off x="0" y="0"/>
        <a:ext cx="7143750" cy="1162431"/>
      </dsp:txXfrm>
    </dsp:sp>
    <dsp:sp modelId="{58CBA111-40CB-443A-94AC-F9E07C70681A}">
      <dsp:nvSpPr>
        <dsp:cNvPr id="0" name=""/>
        <dsp:cNvSpPr/>
      </dsp:nvSpPr>
      <dsp:spPr>
        <a:xfrm>
          <a:off x="0" y="1162431"/>
          <a:ext cx="1785937" cy="244110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AU" sz="2500" kern="1200"/>
            <a:t>Find neediest shovel</a:t>
          </a:r>
        </a:p>
      </dsp:txBody>
      <dsp:txXfrm>
        <a:off x="0" y="1162431"/>
        <a:ext cx="1785937" cy="2441105"/>
      </dsp:txXfrm>
    </dsp:sp>
    <dsp:sp modelId="{F910691A-F7D2-45FD-A527-F74131024DB4}">
      <dsp:nvSpPr>
        <dsp:cNvPr id="0" name=""/>
        <dsp:cNvSpPr/>
      </dsp:nvSpPr>
      <dsp:spPr>
        <a:xfrm>
          <a:off x="1785937" y="1162431"/>
          <a:ext cx="1785937" cy="244110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AU" sz="2500" kern="1200"/>
            <a:t>Find neediest route</a:t>
          </a:r>
        </a:p>
      </dsp:txBody>
      <dsp:txXfrm>
        <a:off x="1785937" y="1162431"/>
        <a:ext cx="1785937" cy="2441105"/>
      </dsp:txXfrm>
    </dsp:sp>
    <dsp:sp modelId="{C08C8743-93EB-4820-BFBD-B9857715D48A}">
      <dsp:nvSpPr>
        <dsp:cNvPr id="0" name=""/>
        <dsp:cNvSpPr/>
      </dsp:nvSpPr>
      <dsp:spPr>
        <a:xfrm>
          <a:off x="3571875" y="1162431"/>
          <a:ext cx="1785937" cy="24411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AU" sz="2500" kern="1200"/>
            <a:t>Find the truck with least cost</a:t>
          </a:r>
        </a:p>
      </dsp:txBody>
      <dsp:txXfrm>
        <a:off x="3571875" y="1162431"/>
        <a:ext cx="1785937" cy="2441105"/>
      </dsp:txXfrm>
    </dsp:sp>
    <dsp:sp modelId="{A7FCA022-99BD-4F5C-8C3C-CEA23302E775}">
      <dsp:nvSpPr>
        <dsp:cNvPr id="0" name=""/>
        <dsp:cNvSpPr/>
      </dsp:nvSpPr>
      <dsp:spPr>
        <a:xfrm>
          <a:off x="5357812" y="1162431"/>
          <a:ext cx="1785937" cy="244110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AU" sz="2500" kern="1200"/>
            <a:t>Check truck restrictions</a:t>
          </a:r>
        </a:p>
      </dsp:txBody>
      <dsp:txXfrm>
        <a:off x="5357812" y="1162431"/>
        <a:ext cx="1785937" cy="2441105"/>
      </dsp:txXfrm>
    </dsp:sp>
    <dsp:sp modelId="{75EDC614-4FB5-43AA-93A1-4C780CE808E7}">
      <dsp:nvSpPr>
        <dsp:cNvPr id="0" name=""/>
        <dsp:cNvSpPr/>
      </dsp:nvSpPr>
      <dsp:spPr>
        <a:xfrm>
          <a:off x="0" y="3603536"/>
          <a:ext cx="7143750" cy="271233"/>
        </a:xfrm>
        <a:prstGeom prst="rect">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21442-3806-4A7B-9A18-2FD12D0EB154}">
      <dsp:nvSpPr>
        <dsp:cNvPr id="0" name=""/>
        <dsp:cNvSpPr/>
      </dsp:nvSpPr>
      <dsp:spPr>
        <a:xfrm>
          <a:off x="1923" y="791031"/>
          <a:ext cx="2972157" cy="1188862"/>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830" tIns="18415" rIns="0" bIns="18415" numCol="1" spcCol="1270" anchor="ctr" anchorCtr="0">
          <a:noAutofit/>
        </a:bodyPr>
        <a:lstStyle/>
        <a:p>
          <a:pPr marL="0" lvl="0" indent="0" algn="ctr" defTabSz="1289050">
            <a:lnSpc>
              <a:spcPct val="90000"/>
            </a:lnSpc>
            <a:spcBef>
              <a:spcPct val="0"/>
            </a:spcBef>
            <a:spcAft>
              <a:spcPct val="35000"/>
            </a:spcAft>
            <a:buNone/>
          </a:pPr>
          <a:r>
            <a:rPr lang="en-AU" sz="2900" kern="1200"/>
            <a:t>By shovel idle time</a:t>
          </a:r>
        </a:p>
      </dsp:txBody>
      <dsp:txXfrm>
        <a:off x="596354" y="791031"/>
        <a:ext cx="1783295" cy="1188862"/>
      </dsp:txXfrm>
    </dsp:sp>
    <dsp:sp modelId="{C7A25227-4EFC-400F-9B2D-4BDA8F561E63}">
      <dsp:nvSpPr>
        <dsp:cNvPr id="0" name=""/>
        <dsp:cNvSpPr/>
      </dsp:nvSpPr>
      <dsp:spPr>
        <a:xfrm>
          <a:off x="2587700" y="892085"/>
          <a:ext cx="2466890" cy="986756"/>
        </a:xfrm>
        <a:prstGeom prst="chevron">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AU" sz="1600" kern="1200"/>
            <a:t>Not Low priority</a:t>
          </a:r>
        </a:p>
      </dsp:txBody>
      <dsp:txXfrm>
        <a:off x="3081078" y="892085"/>
        <a:ext cx="1480134" cy="986756"/>
      </dsp:txXfrm>
    </dsp:sp>
    <dsp:sp modelId="{23E87A0B-65D2-4C21-AD92-1B9682EED71D}">
      <dsp:nvSpPr>
        <dsp:cNvPr id="0" name=""/>
        <dsp:cNvSpPr/>
      </dsp:nvSpPr>
      <dsp:spPr>
        <a:xfrm>
          <a:off x="4709226" y="892085"/>
          <a:ext cx="2466890" cy="986756"/>
        </a:xfrm>
        <a:prstGeom prst="chevron">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AU" sz="1600" kern="1200"/>
            <a:t>IF shovel has been idle for &gt; </a:t>
          </a:r>
          <a:r>
            <a:rPr lang="en-AU" sz="1600" i="1" kern="1200"/>
            <a:t>assignbyidle</a:t>
          </a:r>
          <a:r>
            <a:rPr lang="en-AU" sz="1600" kern="1200"/>
            <a:t> THEN neediest</a:t>
          </a:r>
        </a:p>
      </dsp:txBody>
      <dsp:txXfrm>
        <a:off x="5202604" y="892085"/>
        <a:ext cx="1480134" cy="986756"/>
      </dsp:txXfrm>
    </dsp:sp>
    <dsp:sp modelId="{8B5E09F4-B977-4213-AD99-F3C33F495FFF}">
      <dsp:nvSpPr>
        <dsp:cNvPr id="0" name=""/>
        <dsp:cNvSpPr/>
      </dsp:nvSpPr>
      <dsp:spPr>
        <a:xfrm>
          <a:off x="1923" y="2146335"/>
          <a:ext cx="2972157" cy="1188862"/>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830" tIns="18415" rIns="0" bIns="18415" numCol="1" spcCol="1270" anchor="ctr" anchorCtr="0">
          <a:noAutofit/>
        </a:bodyPr>
        <a:lstStyle/>
        <a:p>
          <a:pPr marL="0" lvl="0" indent="0" algn="ctr" defTabSz="1289050">
            <a:lnSpc>
              <a:spcPct val="90000"/>
            </a:lnSpc>
            <a:spcBef>
              <a:spcPct val="0"/>
            </a:spcBef>
            <a:spcAft>
              <a:spcPct val="35000"/>
            </a:spcAft>
            <a:buNone/>
          </a:pPr>
          <a:r>
            <a:rPr lang="en-AU" sz="2900" kern="1200"/>
            <a:t>By Haulage Need</a:t>
          </a:r>
        </a:p>
      </dsp:txBody>
      <dsp:txXfrm>
        <a:off x="596354" y="2146335"/>
        <a:ext cx="1783295" cy="1188862"/>
      </dsp:txXfrm>
    </dsp:sp>
    <dsp:sp modelId="{DF33C17E-38C0-4A18-A018-EB4398701946}">
      <dsp:nvSpPr>
        <dsp:cNvPr id="0" name=""/>
        <dsp:cNvSpPr/>
      </dsp:nvSpPr>
      <dsp:spPr>
        <a:xfrm>
          <a:off x="2587700" y="2247388"/>
          <a:ext cx="2466890" cy="986756"/>
        </a:xfrm>
        <a:prstGeom prst="chevron">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AU" sz="1600" kern="1200"/>
            <a:t>LP required and Actual Haulage</a:t>
          </a:r>
        </a:p>
      </dsp:txBody>
      <dsp:txXfrm>
        <a:off x="3081078" y="2247388"/>
        <a:ext cx="1480134" cy="986756"/>
      </dsp:txXfrm>
    </dsp:sp>
    <dsp:sp modelId="{334DF956-5F45-4F0F-9142-78A2AD8971CD}">
      <dsp:nvSpPr>
        <dsp:cNvPr id="0" name=""/>
        <dsp:cNvSpPr/>
      </dsp:nvSpPr>
      <dsp:spPr>
        <a:xfrm>
          <a:off x="4709226" y="2247388"/>
          <a:ext cx="2466890" cy="986756"/>
        </a:xfrm>
        <a:prstGeom prst="chevron">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AU" sz="1600" kern="1200"/>
            <a:t>Shovel with greatest difference is neediest</a:t>
          </a:r>
        </a:p>
      </dsp:txBody>
      <dsp:txXfrm>
        <a:off x="5202604" y="2247388"/>
        <a:ext cx="1480134" cy="98675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55CB85-9288-44A5-B41F-14BE9FF4B361}">
      <dsp:nvSpPr>
        <dsp:cNvPr id="0" name=""/>
        <dsp:cNvSpPr/>
      </dsp:nvSpPr>
      <dsp:spPr>
        <a:xfrm>
          <a:off x="3771" y="751361"/>
          <a:ext cx="3297877" cy="3297877"/>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81493" tIns="30480" rIns="181493" bIns="30480" numCol="1" spcCol="1270" anchor="ctr" anchorCtr="1">
          <a:noAutofit/>
        </a:bodyPr>
        <a:lstStyle/>
        <a:p>
          <a:pPr marL="0" lvl="0" indent="0" algn="l" defTabSz="1066800">
            <a:lnSpc>
              <a:spcPct val="90000"/>
            </a:lnSpc>
            <a:spcBef>
              <a:spcPct val="0"/>
            </a:spcBef>
            <a:spcAft>
              <a:spcPct val="35000"/>
            </a:spcAft>
            <a:buNone/>
          </a:pPr>
          <a:r>
            <a:rPr lang="en-AU" sz="2400" kern="1200" dirty="0"/>
            <a:t>Shovel Priority</a:t>
          </a:r>
        </a:p>
        <a:p>
          <a:pPr marL="171450" lvl="1" indent="-171450" algn="l" defTabSz="844550">
            <a:lnSpc>
              <a:spcPct val="90000"/>
            </a:lnSpc>
            <a:spcBef>
              <a:spcPct val="0"/>
            </a:spcBef>
            <a:spcAft>
              <a:spcPct val="15000"/>
            </a:spcAft>
            <a:buChar char="•"/>
          </a:pPr>
          <a:r>
            <a:rPr lang="en-AU" sz="1900" kern="1200" dirty="0"/>
            <a:t>NOT LOW</a:t>
          </a:r>
        </a:p>
      </dsp:txBody>
      <dsp:txXfrm>
        <a:off x="486734" y="1234324"/>
        <a:ext cx="2331951" cy="2331951"/>
      </dsp:txXfrm>
    </dsp:sp>
    <dsp:sp modelId="{E1DA0AFE-38DA-4ED4-BA00-B5DFA3CCA181}">
      <dsp:nvSpPr>
        <dsp:cNvPr id="0" name=""/>
        <dsp:cNvSpPr/>
      </dsp:nvSpPr>
      <dsp:spPr>
        <a:xfrm>
          <a:off x="2642073" y="751361"/>
          <a:ext cx="3297877" cy="3297877"/>
        </a:xfrm>
        <a:prstGeom prst="ellipse">
          <a:avLst/>
        </a:prstGeom>
        <a:solidFill>
          <a:schemeClr val="accent5">
            <a:alpha val="50000"/>
            <a:hueOff val="-2009207"/>
            <a:satOff val="22929"/>
            <a:lumOff val="31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81493" tIns="30480" rIns="181493" bIns="30480" numCol="1" spcCol="1270" anchor="ctr" anchorCtr="1">
          <a:noAutofit/>
        </a:bodyPr>
        <a:lstStyle/>
        <a:p>
          <a:pPr marL="0" lvl="0" indent="0" algn="l" defTabSz="1066800">
            <a:lnSpc>
              <a:spcPct val="90000"/>
            </a:lnSpc>
            <a:spcBef>
              <a:spcPct val="0"/>
            </a:spcBef>
            <a:spcAft>
              <a:spcPct val="35000"/>
            </a:spcAft>
            <a:buNone/>
          </a:pPr>
          <a:r>
            <a:rPr lang="en-AU" sz="2400" kern="1200" dirty="0"/>
            <a:t>Shovel idle (hang) time</a:t>
          </a:r>
        </a:p>
        <a:p>
          <a:pPr marL="171450" lvl="1" indent="-171450" algn="l" defTabSz="844550">
            <a:lnSpc>
              <a:spcPct val="90000"/>
            </a:lnSpc>
            <a:spcBef>
              <a:spcPct val="0"/>
            </a:spcBef>
            <a:spcAft>
              <a:spcPct val="15000"/>
            </a:spcAft>
            <a:buChar char="•"/>
          </a:pPr>
          <a:r>
            <a:rPr lang="en-AU" sz="1900" kern="1200" dirty="0"/>
            <a:t>Must be more than </a:t>
          </a:r>
          <a:r>
            <a:rPr lang="en-AU" sz="1900" kern="1200" dirty="0" err="1"/>
            <a:t>assignbyidle</a:t>
          </a:r>
          <a:endParaRPr lang="en-AU" sz="1900" kern="1200" dirty="0"/>
        </a:p>
      </dsp:txBody>
      <dsp:txXfrm>
        <a:off x="3125036" y="1234324"/>
        <a:ext cx="2331951" cy="2331951"/>
      </dsp:txXfrm>
    </dsp:sp>
    <dsp:sp modelId="{6DA5C4D2-4E09-429D-BC02-F0C7ACF26C17}">
      <dsp:nvSpPr>
        <dsp:cNvPr id="0" name=""/>
        <dsp:cNvSpPr/>
      </dsp:nvSpPr>
      <dsp:spPr>
        <a:xfrm>
          <a:off x="5280375" y="751361"/>
          <a:ext cx="3297877" cy="3297877"/>
        </a:xfrm>
        <a:prstGeom prst="ellipse">
          <a:avLst/>
        </a:prstGeom>
        <a:solidFill>
          <a:schemeClr val="accent5">
            <a:alpha val="50000"/>
            <a:hueOff val="-4018414"/>
            <a:satOff val="45857"/>
            <a:lumOff val="62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81493" tIns="30480" rIns="181493" bIns="30480" numCol="1" spcCol="1270" anchor="ctr" anchorCtr="1">
          <a:noAutofit/>
        </a:bodyPr>
        <a:lstStyle/>
        <a:p>
          <a:pPr marL="0" lvl="0" indent="0" algn="l" defTabSz="1066800">
            <a:lnSpc>
              <a:spcPct val="90000"/>
            </a:lnSpc>
            <a:spcBef>
              <a:spcPct val="0"/>
            </a:spcBef>
            <a:spcAft>
              <a:spcPct val="35000"/>
            </a:spcAft>
            <a:buNone/>
          </a:pPr>
          <a:r>
            <a:rPr lang="en-AU" sz="2400" kern="1200" dirty="0"/>
            <a:t>Shovel Capacity</a:t>
          </a:r>
        </a:p>
        <a:p>
          <a:pPr marL="171450" lvl="1" indent="-171450" algn="l" defTabSz="844550">
            <a:lnSpc>
              <a:spcPct val="90000"/>
            </a:lnSpc>
            <a:spcBef>
              <a:spcPct val="0"/>
            </a:spcBef>
            <a:spcAft>
              <a:spcPct val="15000"/>
            </a:spcAft>
            <a:buChar char="•"/>
          </a:pPr>
          <a:r>
            <a:rPr lang="en-AU" sz="1900" kern="1200" dirty="0"/>
            <a:t>If more than 1 shovel is idle then shovel with highest capacity is neediest</a:t>
          </a:r>
        </a:p>
      </dsp:txBody>
      <dsp:txXfrm>
        <a:off x="5763338" y="1234324"/>
        <a:ext cx="2331951" cy="233195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C97C26-26FC-4CC5-9918-BF9C55A32925}">
      <dsp:nvSpPr>
        <dsp:cNvPr id="0" name=""/>
        <dsp:cNvSpPr/>
      </dsp:nvSpPr>
      <dsp:spPr>
        <a:xfrm rot="2563580">
          <a:off x="2973248" y="3367667"/>
          <a:ext cx="722700" cy="48427"/>
        </a:xfrm>
        <a:custGeom>
          <a:avLst/>
          <a:gdLst/>
          <a:ahLst/>
          <a:cxnLst/>
          <a:rect l="0" t="0" r="0" b="0"/>
          <a:pathLst>
            <a:path>
              <a:moveTo>
                <a:pt x="0" y="24213"/>
              </a:moveTo>
              <a:lnTo>
                <a:pt x="722700" y="242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19471A-6342-4156-BC88-32DB96C5FD3D}">
      <dsp:nvSpPr>
        <dsp:cNvPr id="0" name=""/>
        <dsp:cNvSpPr/>
      </dsp:nvSpPr>
      <dsp:spPr>
        <a:xfrm>
          <a:off x="3069150" y="2376086"/>
          <a:ext cx="804381" cy="48427"/>
        </a:xfrm>
        <a:custGeom>
          <a:avLst/>
          <a:gdLst/>
          <a:ahLst/>
          <a:cxnLst/>
          <a:rect l="0" t="0" r="0" b="0"/>
          <a:pathLst>
            <a:path>
              <a:moveTo>
                <a:pt x="0" y="24213"/>
              </a:moveTo>
              <a:lnTo>
                <a:pt x="804381" y="242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978506D-784F-41D8-A3FD-84F9CCE7CAFC}">
      <dsp:nvSpPr>
        <dsp:cNvPr id="0" name=""/>
        <dsp:cNvSpPr/>
      </dsp:nvSpPr>
      <dsp:spPr>
        <a:xfrm rot="19036420">
          <a:off x="2973248" y="1384504"/>
          <a:ext cx="722700" cy="48427"/>
        </a:xfrm>
        <a:custGeom>
          <a:avLst/>
          <a:gdLst/>
          <a:ahLst/>
          <a:cxnLst/>
          <a:rect l="0" t="0" r="0" b="0"/>
          <a:pathLst>
            <a:path>
              <a:moveTo>
                <a:pt x="0" y="24213"/>
              </a:moveTo>
              <a:lnTo>
                <a:pt x="722700" y="242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CC8940-DD56-48A4-92EC-430E4D7307C5}">
      <dsp:nvSpPr>
        <dsp:cNvPr id="0" name=""/>
        <dsp:cNvSpPr/>
      </dsp:nvSpPr>
      <dsp:spPr>
        <a:xfrm>
          <a:off x="1106556" y="1245833"/>
          <a:ext cx="2308933" cy="230893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E9B153-79A9-490B-8EDA-68836A81A2D2}">
      <dsp:nvSpPr>
        <dsp:cNvPr id="0" name=""/>
        <dsp:cNvSpPr/>
      </dsp:nvSpPr>
      <dsp:spPr>
        <a:xfrm>
          <a:off x="3416212" y="881"/>
          <a:ext cx="1385360" cy="1385360"/>
        </a:xfrm>
        <a:prstGeom prst="ellipse">
          <a:avLst/>
        </a:prstGeom>
        <a:solidFill>
          <a:schemeClr val="accent5">
            <a:hueOff val="-1339471"/>
            <a:satOff val="15286"/>
            <a:lumOff val="20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AU" sz="1400" kern="1200" dirty="0"/>
            <a:t>Shovel Priority and Desired Coverage</a:t>
          </a:r>
        </a:p>
      </dsp:txBody>
      <dsp:txXfrm>
        <a:off x="3619093" y="203762"/>
        <a:ext cx="979598" cy="979598"/>
      </dsp:txXfrm>
    </dsp:sp>
    <dsp:sp modelId="{4BCC0B59-5B37-4EE6-B93F-43A796A8B964}">
      <dsp:nvSpPr>
        <dsp:cNvPr id="0" name=""/>
        <dsp:cNvSpPr/>
      </dsp:nvSpPr>
      <dsp:spPr>
        <a:xfrm>
          <a:off x="4940108" y="881"/>
          <a:ext cx="2078040" cy="1385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66750">
            <a:lnSpc>
              <a:spcPct val="90000"/>
            </a:lnSpc>
            <a:spcBef>
              <a:spcPct val="0"/>
            </a:spcBef>
            <a:spcAft>
              <a:spcPct val="15000"/>
            </a:spcAft>
            <a:buChar char="•"/>
          </a:pPr>
          <a:r>
            <a:rPr lang="en-AU" sz="1500" kern="1200" dirty="0"/>
            <a:t>Set by dispatch, according to the daily plan</a:t>
          </a:r>
        </a:p>
        <a:p>
          <a:pPr marL="114300" lvl="1" indent="-114300" algn="l" defTabSz="666750">
            <a:lnSpc>
              <a:spcPct val="90000"/>
            </a:lnSpc>
            <a:spcBef>
              <a:spcPct val="0"/>
            </a:spcBef>
            <a:spcAft>
              <a:spcPct val="15000"/>
            </a:spcAft>
            <a:buChar char="•"/>
          </a:pPr>
          <a:r>
            <a:rPr lang="en-AU" sz="1500" kern="1200" dirty="0"/>
            <a:t>Higher priority will have a greater chance of getting trucks</a:t>
          </a:r>
        </a:p>
      </dsp:txBody>
      <dsp:txXfrm>
        <a:off x="4940108" y="881"/>
        <a:ext cx="2078040" cy="1385360"/>
      </dsp:txXfrm>
    </dsp:sp>
    <dsp:sp modelId="{A3EF2EDE-16A3-4741-B360-F4054FE35138}">
      <dsp:nvSpPr>
        <dsp:cNvPr id="0" name=""/>
        <dsp:cNvSpPr/>
      </dsp:nvSpPr>
      <dsp:spPr>
        <a:xfrm>
          <a:off x="3873531" y="1707619"/>
          <a:ext cx="1385360" cy="1385360"/>
        </a:xfrm>
        <a:prstGeom prst="ellipse">
          <a:avLst/>
        </a:prstGeom>
        <a:solidFill>
          <a:schemeClr val="accent5">
            <a:hueOff val="-2678943"/>
            <a:satOff val="30571"/>
            <a:lumOff val="41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AU" sz="1400" kern="1200" dirty="0"/>
            <a:t>Trucks required and current trucks</a:t>
          </a:r>
        </a:p>
      </dsp:txBody>
      <dsp:txXfrm>
        <a:off x="4076412" y="1910500"/>
        <a:ext cx="979598" cy="979598"/>
      </dsp:txXfrm>
    </dsp:sp>
    <dsp:sp modelId="{B4DD78E7-6699-484A-AE7E-054FB03250B8}">
      <dsp:nvSpPr>
        <dsp:cNvPr id="0" name=""/>
        <dsp:cNvSpPr/>
      </dsp:nvSpPr>
      <dsp:spPr>
        <a:xfrm>
          <a:off x="5397427" y="1707619"/>
          <a:ext cx="2078040" cy="1385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66750">
            <a:lnSpc>
              <a:spcPct val="90000"/>
            </a:lnSpc>
            <a:spcBef>
              <a:spcPct val="0"/>
            </a:spcBef>
            <a:spcAft>
              <a:spcPct val="15000"/>
            </a:spcAft>
            <a:buChar char="•"/>
          </a:pPr>
          <a:r>
            <a:rPr lang="en-AU" sz="1500" kern="1200" dirty="0"/>
            <a:t>Greater difference between required and current = greater need</a:t>
          </a:r>
        </a:p>
      </dsp:txBody>
      <dsp:txXfrm>
        <a:off x="5397427" y="1707619"/>
        <a:ext cx="2078040" cy="1385360"/>
      </dsp:txXfrm>
    </dsp:sp>
    <dsp:sp modelId="{68710395-4408-44B4-8063-497E649BF674}">
      <dsp:nvSpPr>
        <dsp:cNvPr id="0" name=""/>
        <dsp:cNvSpPr/>
      </dsp:nvSpPr>
      <dsp:spPr>
        <a:xfrm>
          <a:off x="3416212" y="3414358"/>
          <a:ext cx="1385360" cy="1385360"/>
        </a:xfrm>
        <a:prstGeom prst="ellipse">
          <a:avLst/>
        </a:prstGeom>
        <a:solidFill>
          <a:schemeClr val="accent5">
            <a:hueOff val="-4018414"/>
            <a:satOff val="45857"/>
            <a:lumOff val="62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AU" sz="1400" kern="1200" dirty="0"/>
            <a:t>Shovel Delays</a:t>
          </a:r>
        </a:p>
      </dsp:txBody>
      <dsp:txXfrm>
        <a:off x="3619093" y="3617239"/>
        <a:ext cx="979598" cy="979598"/>
      </dsp:txXfrm>
    </dsp:sp>
    <dsp:sp modelId="{7ABBC437-71D5-41A2-93A8-F147420490F5}">
      <dsp:nvSpPr>
        <dsp:cNvPr id="0" name=""/>
        <dsp:cNvSpPr/>
      </dsp:nvSpPr>
      <dsp:spPr>
        <a:xfrm>
          <a:off x="4940108" y="3414358"/>
          <a:ext cx="2078040" cy="1385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66750">
            <a:lnSpc>
              <a:spcPct val="90000"/>
            </a:lnSpc>
            <a:spcBef>
              <a:spcPct val="0"/>
            </a:spcBef>
            <a:spcAft>
              <a:spcPct val="15000"/>
            </a:spcAft>
            <a:buChar char="•"/>
          </a:pPr>
          <a:r>
            <a:rPr lang="en-AU" sz="1500" kern="1200" dirty="0"/>
            <a:t>Optimizer reduces the need based on the expected length of the delay</a:t>
          </a:r>
        </a:p>
      </dsp:txBody>
      <dsp:txXfrm>
        <a:off x="4940108" y="3414358"/>
        <a:ext cx="2078040" cy="138536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11.xml><?xml version="1.0" encoding="utf-8"?>
<dgm:layoutDef xmlns:dgm="http://schemas.openxmlformats.org/drawingml/2006/diagram" xmlns:a="http://schemas.openxmlformats.org/drawingml/2006/main" uniqueId="urn:microsoft.com/office/officeart/2009/3/layout/BlockDescendingList">
  <dgm:title val=""/>
  <dgm:desc val=""/>
  <dgm:catLst>
    <dgm:cat type="list" pri="185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13" srcId="10" destId="11" srcOrd="0" destOrd="0"/>
        <dgm:cxn modelId="14" srcId="10" destId="12" srcOrd="0" destOrd="0"/>
        <dgm:cxn modelId="50" srcId="0" destId="20" srcOrd="1" destOrd="0"/>
        <dgm:cxn modelId="23" srcId="20" destId="21" srcOrd="0" destOrd="0"/>
        <dgm:cxn modelId="24" srcId="20" destId="22" srcOrd="0" destOrd="0"/>
        <dgm:cxn modelId="60" srcId="0" destId="30" srcOrd="2" destOrd="0"/>
        <dgm:cxn modelId="33" srcId="30" destId="31" srcOrd="0" destOrd="0"/>
        <dgm:cxn modelId="34" srcId="30" destId="32"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70">
          <dgm:prSet phldr="1"/>
        </dgm:pt>
      </dgm:ptLst>
      <dgm:cxnLst>
        <dgm:cxn modelId="40" srcId="0" destId="10" srcOrd="0" destOrd="0"/>
        <dgm:cxn modelId="50" srcId="0" destId="20" srcOrd="1" destOrd="0"/>
        <dgm:cxn modelId="60" srcId="0" destId="30" srcOrd="2" destOrd="0"/>
        <dgm:cxn modelId="80" srcId="0" destId="7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axis="ch" ptType="node" func="cnt" op="equ" val="1">
        <dgm:alg type="composite">
          <dgm:param type="ar" val="0.5516"/>
        </dgm:alg>
        <dgm:choose name="Name3">
          <dgm:if name="Name4"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l" for="ch" forName="accentShape_1" refType="w" fact="0"/>
              <dgm:constr type="t" for="ch" forName="accentShape_1" refType="h" fact="0"/>
              <dgm:constr type="w" for="ch" forName="accentShape_1" refType="w" fact="0.7146"/>
              <dgm:constr type="h" for="ch" forName="accentShape_1" refType="h" fact="0.9952"/>
              <dgm:constr type="l" for="ch" forName="parentText_1" refType="w" fact="0.513"/>
              <dgm:constr type="t" for="ch" forName="parentText_1" refType="h" fact="0"/>
              <dgm:constr type="w" for="ch" forName="parentText_1" refType="w" refFor="ch" refForName="accentShape_1" fact="0.26"/>
              <dgm:constr type="h" for="ch" forName="parentText_1" refType="h" fact="0.78"/>
              <dgm:constr type="l" for="ch" forName="childText_1" refType="w" fact="0"/>
              <dgm:constr type="t" for="ch" forName="childText_1" refType="h" fact="0"/>
              <dgm:constr type="w" for="ch" forName="childText_1" refType="w" refFor="ch" refForName="accentShape_1" fact="0.71"/>
              <dgm:constr type="h" for="ch" forName="childText_1" refType="h"/>
            </dgm:constrLst>
          </dgm:if>
          <dgm:else name="Name5">
            <dgm:constrLst>
              <dgm:constr type="primFontSz" for="des" forName="childText_1" val="65"/>
              <dgm:constr type="primFontSz" for="des" forName="parentText_1" val="65"/>
              <dgm:constr type="primFontSz" for="des" forName="childText_1" refType="primFontSz" refFor="des" refForName="parentText_1" op="lte"/>
              <dgm:constr type="l" for="ch" forName="accentShape_1" refType="w" fact="0"/>
              <dgm:constr type="t" for="ch" forName="accentShape_1" refType="h" fact="0"/>
              <dgm:constr type="w" for="ch" forName="accentShape_1" refType="w" fact="0.7146"/>
              <dgm:constr type="h" for="ch" forName="accentShape_1" refType="h" fact="0.9952"/>
              <dgm:constr type="l" for="ch" forName="parentText_1" refType="w" fact="0.513"/>
              <dgm:constr type="t" for="ch" forName="parentText_1" refType="h" fact="0"/>
              <dgm:constr type="w" for="ch" forName="parentText_1" refType="w" refFor="ch" refForName="accentShape_1" fact="0.26"/>
              <dgm:constr type="h" for="ch" forName="parentText_1" refType="h" fact="0.78"/>
              <dgm:constr type="l" for="ch" forName="childText_1" refType="w" fact="0"/>
              <dgm:constr type="t" for="ch" forName="childText_1" refType="h" fact="0"/>
              <dgm:constr type="w" for="ch" forName="childText_1" refType="w" refFor="ch" refForName="accentShape_1" fact="0.71"/>
              <dgm:constr type="h" for="ch" forName="childText_1" refType="h"/>
            </dgm:constrLst>
          </dgm:else>
        </dgm:choose>
      </dgm:if>
      <dgm:if name="Name6" axis="ch" ptType="node" func="cnt" op="equ" val="2">
        <dgm:alg type="composite">
          <dgm:param type="ar" val="0.9804"/>
        </dgm:alg>
        <dgm:choose name="Name7">
          <dgm:if name="Name8"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parentText_2" refType="primFontSz" refFor="des" refForName="parentText_1" op="equ"/>
              <dgm:constr type="primFontSz" for="des" forName="childText_2" refType="primFontSz" refFor="des" refForName="childText_1" op="equ"/>
              <dgm:constr type="l" for="ch" forName="accentShape_2" refType="w" fact="0.4393"/>
              <dgm:constr type="t" for="ch" forName="accentShape_2" refType="h" fact="0.1192"/>
              <dgm:constr type="w" for="ch" forName="accentShape_2" refType="w" fact="0.4021"/>
              <dgm:constr type="h" for="ch" forName="accentShape_2" refType="h" fact="0.876"/>
              <dgm:constr type="l" for="ch" forName="accentShape_1" refType="w" fact="0"/>
              <dgm:constr type="t" for="ch" forName="accentShape_1" refType="h" fact="0"/>
              <dgm:constr type="w" for="ch" forName="accentShape_1" refType="w" fact="0.4021"/>
              <dgm:constr type="h" for="ch" forName="accentShape_1" refType="h" fact="0.9952"/>
              <dgm:constr type="l" for="ch" forName="parentText_1" refType="w" fact="0.2946"/>
              <dgm:constr type="t" for="ch" forName="parentText_1" refType="h" fact="0"/>
              <dgm:constr type="w" for="ch" forName="parentText_1" refType="w" refFor="ch" refForName="accentShape_1" fact="0.26"/>
              <dgm:constr type="h" for="ch" forName="parentText_1" refType="h" fact="0.78"/>
              <dgm:constr type="l" for="ch" forName="parentText_2" refType="w" fact="0.7339"/>
              <dgm:constr type="t" for="ch" forName="parentText_2" refType="h" fact="0.1192"/>
              <dgm:constr type="w" for="ch" forName="parentText_2" refType="w" refFor="ch" refForName="accentShape_1" fact="0.26"/>
              <dgm:constr type="h" for="ch" forName="parentText_2" refType="h" fact="0.78"/>
              <dgm:constr type="l" for="ch" forName="childText_1" refType="w" fact="0"/>
              <dgm:constr type="t" for="ch" forName="childText_1" refType="h" fact="0"/>
              <dgm:constr type="w" for="ch" forName="childText_1" refType="w" refFor="ch" refForName="accentShape_1" fact="0.71"/>
              <dgm:constr type="h" for="ch" forName="childText_1" refType="h"/>
              <dgm:constr type="l" for="ch" forName="childText_2" refType="w" fact="0.4393"/>
              <dgm:constr type="t" for="ch" forName="childText_2" refType="h" fact="0.1192"/>
              <dgm:constr type="w" for="ch" forName="childText_2" refType="w" refFor="ch" refForName="accentShape_2" fact="0.71"/>
              <dgm:constr type="h" for="ch" forName="childText_2" refType="h" fact="0.8808"/>
            </dgm:constrLst>
          </dgm:if>
          <dgm:else name="Name9">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parentText_2" refType="primFontSz" refFor="des" refForName="parentText_1" op="equ"/>
              <dgm:constr type="primFontSz" for="des" forName="childText_2" refType="primFontSz" refFor="des" refForName="childText_1" op="equ"/>
              <dgm:constr type="l" for="ch" forName="accentShape_1" refType="w" fact="0.4393"/>
              <dgm:constr type="t" for="ch" forName="accentShape_2" refType="h" fact="0.1192"/>
              <dgm:constr type="w" for="ch" forName="accentShape_2" refType="w" fact="0.4021"/>
              <dgm:constr type="h" for="ch" forName="accentShape_2" refType="h" fact="0.876"/>
              <dgm:constr type="l" for="ch" forName="accentShape_2" refType="w" fact="0"/>
              <dgm:constr type="t" for="ch" forName="accentShape_1" refType="h" fact="0"/>
              <dgm:constr type="w" for="ch" forName="accentShape_1" refType="w" fact="0.4021"/>
              <dgm:constr type="h" for="ch" forName="accentShape_1" refType="h" fact="0.9952"/>
              <dgm:constr type="l" for="ch" forName="parentText_2" refType="w" fact="0.2946"/>
              <dgm:constr type="t" for="ch" forName="parentText_1" refType="h" fact="0"/>
              <dgm:constr type="w" for="ch" forName="parentText_1" refType="w" refFor="ch" refForName="accentShape_1" fact="0.26"/>
              <dgm:constr type="h" for="ch" forName="parentText_1" refType="h" fact="0.78"/>
              <dgm:constr type="l" for="ch" forName="parentText_1" refType="w" fact="0.7339"/>
              <dgm:constr type="t" for="ch" forName="parentText_2" refType="h" fact="0.1192"/>
              <dgm:constr type="w" for="ch" forName="parentText_2" refType="w" refFor="ch" refForName="accentShape_1" fact="0.26"/>
              <dgm:constr type="h" for="ch" forName="parentText_2" refType="h" fact="0.78"/>
              <dgm:constr type="l" for="ch" forName="childText_2" refType="w" fact="0"/>
              <dgm:constr type="t" for="ch" forName="childText_1" refType="h" fact="0"/>
              <dgm:constr type="w" for="ch" forName="childText_1" refType="w" refFor="ch" refForName="accentShape_1" fact="0.71"/>
              <dgm:constr type="h" for="ch" forName="childText_1" refType="h"/>
              <dgm:constr type="l" for="ch" forName="childText_1" refType="w" fact="0.4393"/>
              <dgm:constr type="t" for="ch" forName="childText_2" refType="h" fact="0.1192"/>
              <dgm:constr type="w" for="ch" forName="childText_2" refType="w" refFor="ch" refForName="accentShape_2" fact="0.71"/>
              <dgm:constr type="h" for="ch" forName="childText_2" refType="h" fact="0.8808"/>
            </dgm:constrLst>
          </dgm:else>
        </dgm:choose>
      </dgm:if>
      <dgm:if name="Name10" axis="ch" ptType="node" func="cnt" op="equ" val="3">
        <dgm:alg type="composite">
          <dgm:param type="ar" val="1.4097"/>
        </dgm:alg>
        <dgm:choose name="Name11">
          <dgm:if name="Name12"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parentText_2" refType="primFontSz" refFor="des" refForName="parentText_1" op="equ"/>
              <dgm:constr type="primFontSz" for="des" forName="parentText_3"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l" for="ch" forName="accentShape_1" refType="w" fact="0"/>
              <dgm:constr type="t" for="ch" forName="accentShape_1" refType="h" fact="0"/>
              <dgm:constr type="w" for="ch" forName="accentShape_1" refType="w" fact="0.2796"/>
              <dgm:constr type="h" for="ch" forName="accentShape_1" refType="h" fact="0.9952"/>
              <dgm:constr type="l" for="ch" forName="accentShape_2" refType="w" fact="0.3055"/>
              <dgm:constr type="t" for="ch" forName="accentShape_2" refType="h" fact="0.1192"/>
              <dgm:constr type="w" for="ch" forName="accentShape_2" refType="w" fact="0.2796"/>
              <dgm:constr type="h" for="ch" forName="accentShape_2" refType="h" fact="0.876"/>
              <dgm:constr type="l" for="ch" forName="accentShape_3" refType="w" fact="0.6101"/>
              <dgm:constr type="t" for="ch" forName="accentShape_3" refType="h" fact="0.2457"/>
              <dgm:constr type="w" for="ch" forName="accentShape_3" refType="w" fact="0.2796"/>
              <dgm:constr type="h" for="ch" forName="accentShape_3" refType="h" fact="0.7499"/>
              <dgm:constr type="l" for="ch" forName="parentText_1" refType="w" fact="0.2"/>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5055"/>
              <dgm:constr type="t" for="ch" forName="parentText_2" refType="h" fact="0.1192"/>
              <dgm:constr type="w" for="ch" forName="parentText_2" refType="w" refFor="ch" refForName="accentShape_2" fact="0.26"/>
              <dgm:constr type="h" for="ch" forName="parentText_2" refType="h" refFor="ch" refForName="accentShape_2" fact="0.9"/>
              <dgm:constr type="l" for="ch" forName="parentText_3" refType="w" fact="0.8101"/>
              <dgm:constr type="t" for="ch" forName="parentText_3" refType="h" fact="0.2457"/>
              <dgm:constr type="w" for="ch" forName="parentText_3" refType="w" refFor="ch" refForName="accentShape_3" fact="0.26"/>
              <dgm:constr type="h" for="ch" forName="parentText_3" refType="h" refFor="ch" refForName="accentShape_3" fact="0.9"/>
              <dgm:constr type="l" for="ch" forName="childText_1" refType="w" fact="0"/>
              <dgm:constr type="t" for="ch" forName="childText_1" refType="h" fact="0"/>
              <dgm:constr type="w" for="ch" forName="childText_1" refType="w" refFor="ch" refForName="accentShape_1" fact="0.71"/>
              <dgm:constr type="h" for="ch" forName="childText_1" refType="h"/>
              <dgm:constr type="l" for="ch" forName="childText_2" refType="w" fact="0.3055"/>
              <dgm:constr type="t" for="ch" forName="childText_2" refType="h" fact="0.1192"/>
              <dgm:constr type="w" for="ch" forName="childText_2" refType="w" refFor="ch" refForName="accentShape_2" fact="0.71"/>
              <dgm:constr type="h" for="ch" forName="childText_2" refType="h" fact="0.8808"/>
              <dgm:constr type="l" for="ch" forName="childText_3" refType="w" fact="0.6101"/>
              <dgm:constr type="t" for="ch" forName="childText_3" refType="h" fact="0.2457"/>
              <dgm:constr type="w" for="ch" forName="childText_3" refType="w" refFor="ch" refForName="accentShape_3" fact="0.71"/>
              <dgm:constr type="h" for="ch" forName="childText_3" refType="h" fact="0.7543"/>
            </dgm:constrLst>
          </dgm:if>
          <dgm:else name="Name13">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parentText_2" refType="primFontSz" refFor="des" refForName="parentText_1" op="equ"/>
              <dgm:constr type="primFontSz" for="des" forName="parentText_3"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l" for="ch" forName="accentShape_3" refType="w" fact="0"/>
              <dgm:constr type="t" for="ch" forName="accentShape_1" refType="h" fact="0"/>
              <dgm:constr type="w" for="ch" forName="accentShape_1" refType="w" fact="0.2796"/>
              <dgm:constr type="h" for="ch" forName="accentShape_1" refType="h" fact="0.9952"/>
              <dgm:constr type="l" for="ch" forName="accentShape_2" refType="w" fact="0.3055"/>
              <dgm:constr type="t" for="ch" forName="accentShape_2" refType="h" fact="0.1192"/>
              <dgm:constr type="w" for="ch" forName="accentShape_2" refType="w" fact="0.2796"/>
              <dgm:constr type="h" for="ch" forName="accentShape_2" refType="h" fact="0.876"/>
              <dgm:constr type="l" for="ch" forName="accentShape_1" refType="w" fact="0.6101"/>
              <dgm:constr type="t" for="ch" forName="accentShape_3" refType="h" fact="0.2457"/>
              <dgm:constr type="w" for="ch" forName="accentShape_3" refType="w" fact="0.2796"/>
              <dgm:constr type="h" for="ch" forName="accentShape_3" refType="h" fact="0.7499"/>
              <dgm:constr type="l" for="ch" forName="parentText_3" refType="w" fact="0.2"/>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5055"/>
              <dgm:constr type="t" for="ch" forName="parentText_2" refType="h" fact="0.1192"/>
              <dgm:constr type="w" for="ch" forName="parentText_2" refType="w" refFor="ch" refForName="accentShape_2" fact="0.26"/>
              <dgm:constr type="h" for="ch" forName="parentText_2" refType="h" refFor="ch" refForName="accentShape_2" fact="0.9"/>
              <dgm:constr type="l" for="ch" forName="parentText_1" refType="w" fact="0.8101"/>
              <dgm:constr type="t" for="ch" forName="parentText_3" refType="h" fact="0.2457"/>
              <dgm:constr type="w" for="ch" forName="parentText_3" refType="w" refFor="ch" refForName="accentShape_3" fact="0.26"/>
              <dgm:constr type="h" for="ch" forName="parentText_3" refType="h" refFor="ch" refForName="accentShape_3" fact="0.9"/>
              <dgm:constr type="l" for="ch" forName="childText_3" refType="w" fact="0"/>
              <dgm:constr type="t" for="ch" forName="childText_1" refType="h" fact="0"/>
              <dgm:constr type="w" for="ch" forName="childText_1" refType="w" refFor="ch" refForName="accentShape_1" fact="0.71"/>
              <dgm:constr type="h" for="ch" forName="childText_1" refType="h"/>
              <dgm:constr type="l" for="ch" forName="childText_2" refType="w" fact="0.3055"/>
              <dgm:constr type="t" for="ch" forName="childText_2" refType="h" fact="0.1192"/>
              <dgm:constr type="w" for="ch" forName="childText_2" refType="w" refFor="ch" refForName="accentShape_2" fact="0.71"/>
              <dgm:constr type="h" for="ch" forName="childText_2" refType="h" fact="0.8808"/>
              <dgm:constr type="l" for="ch" forName="childText_1" refType="w" fact="0.6101"/>
              <dgm:constr type="t" for="ch" forName="childText_3" refType="h" fact="0.2457"/>
              <dgm:constr type="w" for="ch" forName="childText_3" refType="w" refFor="ch" refForName="accentShape_3" fact="0.71"/>
              <dgm:constr type="h" for="ch" forName="childText_3" refType="h" fact="0.7543"/>
            </dgm:constrLst>
          </dgm:else>
        </dgm:choose>
      </dgm:if>
      <dgm:if name="Name14" axis="ch" ptType="node" func="cnt" op="equ" val="4">
        <dgm:alg type="composite">
          <dgm:param type="ar" val="1.8305"/>
        </dgm:alg>
        <dgm:choose name="Name15">
          <dgm:if name="Name16"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l" for="ch" forName="accentShape_1" refType="w" fact="0"/>
              <dgm:constr type="t" for="ch" forName="accentShape_1" refType="h" fact="0"/>
              <dgm:constr type="w" for="ch" forName="accentShape_1" refType="w" fact="0.2153"/>
              <dgm:constr type="h" for="ch" forName="accentShape_1" refType="h" fact="0.9952"/>
              <dgm:constr type="l" for="ch" forName="accentShape_2" refType="w" fact="0.2353"/>
              <dgm:constr type="t" for="ch" forName="accentShape_2" refType="h" fact="0.1192"/>
              <dgm:constr type="w" for="ch" forName="accentShape_2" refType="w" fact="0.2153"/>
              <dgm:constr type="h" for="ch" forName="accentShape_2" refType="h" fact="0.876"/>
              <dgm:constr type="l" for="ch" forName="accentShape_3" refType="w" fact="0.4699"/>
              <dgm:constr type="t" for="ch" forName="accentShape_3" refType="h" fact="0.2457"/>
              <dgm:constr type="w" for="ch" forName="accentShape_3" refType="w" fact="0.2153"/>
              <dgm:constr type="h" for="ch" forName="accentShape_3" refType="h" fact="0.7495"/>
              <dgm:constr type="l" for="ch" forName="accentShape_4" refType="w" fact="0.6997"/>
              <dgm:constr type="t" for="ch" forName="accentShape_4" refType="h" fact="0.3696"/>
              <dgm:constr type="w" for="ch" forName="accentShape_4" refType="w" fact="0.2153"/>
              <dgm:constr type="h" for="ch" forName="accentShape_4" refType="h" fact="0.6256"/>
              <dgm:constr type="l" for="ch" forName="parentText_1" refType="w" fact="0.16"/>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3953"/>
              <dgm:constr type="t" for="ch" forName="parentText_2" refType="h" fact="0.1192"/>
              <dgm:constr type="w" for="ch" forName="parentText_2" refType="w" refFor="ch" refForName="accentShape_2" fact="0.26"/>
              <dgm:constr type="h" for="ch" forName="parentText_2" refType="h" refFor="ch" refForName="accentShape_2" fact="0.9"/>
              <dgm:constr type="l" for="ch" forName="parentText_3" refType="w" fact="0.6299"/>
              <dgm:constr type="t" for="ch" forName="parentText_3" refType="h" fact="0.2457"/>
              <dgm:constr type="w" for="ch" forName="parentText_3" refType="w" refFor="ch" refForName="accentShape_3" fact="0.26"/>
              <dgm:constr type="h" for="ch" forName="parentText_3" refType="h" refFor="ch" refForName="accentShape_3" fact="0.9"/>
              <dgm:constr type="l" for="ch" forName="parentText_4" refType="w" fact="0.8597"/>
              <dgm:constr type="t" for="ch" forName="parentText_4" refType="h" fact="0.3696"/>
              <dgm:constr type="w" for="ch" forName="parentText_4" refType="w" refFor="ch" refForName="accentShape_4" fact="0.26"/>
              <dgm:constr type="h" for="ch" forName="parentText_4" refType="h" refFor="ch" refForName="accentShape_4" fact="0.9"/>
              <dgm:constr type="l" for="ch" forName="childText_1" refType="w" fact="0"/>
              <dgm:constr type="t" for="ch" forName="childText_1" refType="h" fact="0"/>
              <dgm:constr type="w" for="ch" forName="childText_1" refType="w" refFor="ch" refForName="accentShape_1" fact="0.71"/>
              <dgm:constr type="h" for="ch" forName="childText_1" refType="h"/>
              <dgm:constr type="l" for="ch" forName="childText_2" refType="w" fact="0.2353"/>
              <dgm:constr type="t" for="ch" forName="childText_2" refType="h" fact="0.1192"/>
              <dgm:constr type="w" for="ch" forName="childText_2" refType="w" refFor="ch" refForName="accentShape_2" fact="0.71"/>
              <dgm:constr type="h" for="ch" forName="childText_2" refType="h" fact="0.8808"/>
              <dgm:constr type="l" for="ch" forName="childText_3" refType="w" fact="0.4699"/>
              <dgm:constr type="t" for="ch" forName="childText_3" refType="h" fact="0.2457"/>
              <dgm:constr type="w" for="ch" forName="childText_3" refType="w" refFor="ch" refForName="accentShape_3" fact="0.71"/>
              <dgm:constr type="h" for="ch" forName="childText_3" refType="h" fact="0.7543"/>
              <dgm:constr type="l" for="ch" forName="childText_4" refType="w" fact="0.6997"/>
              <dgm:constr type="t" for="ch" forName="childText_4" refType="h" fact="0.3696"/>
              <dgm:constr type="w" for="ch" forName="childText_4" refType="w" refFor="ch" refForName="accentShape_4" fact="0.71"/>
              <dgm:constr type="h" for="ch" forName="childText_4" refType="h" fact="0.6261"/>
            </dgm:constrLst>
          </dgm:if>
          <dgm:else name="Name17">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l" for="ch" forName="accentShape_4" refType="w" fact="0"/>
              <dgm:constr type="t" for="ch" forName="accentShape_1" refType="h" fact="0"/>
              <dgm:constr type="w" for="ch" forName="accentShape_1" refType="w" fact="0.2153"/>
              <dgm:constr type="h" for="ch" forName="accentShape_1" refType="h" fact="0.9952"/>
              <dgm:constr type="l" for="ch" forName="accentShape_3" refType="w" fact="0.2353"/>
              <dgm:constr type="t" for="ch" forName="accentShape_2" refType="h" fact="0.1192"/>
              <dgm:constr type="w" for="ch" forName="accentShape_2" refType="w" fact="0.2153"/>
              <dgm:constr type="h" for="ch" forName="accentShape_2" refType="h" fact="0.876"/>
              <dgm:constr type="l" for="ch" forName="accentShape_2" refType="w" fact="0.4699"/>
              <dgm:constr type="t" for="ch" forName="accentShape_3" refType="h" fact="0.2457"/>
              <dgm:constr type="w" for="ch" forName="accentShape_3" refType="w" fact="0.2153"/>
              <dgm:constr type="h" for="ch" forName="accentShape_3" refType="h" fact="0.7495"/>
              <dgm:constr type="l" for="ch" forName="accentShape_1" refType="w" fact="0.6997"/>
              <dgm:constr type="t" for="ch" forName="accentShape_4" refType="h" fact="0.3696"/>
              <dgm:constr type="w" for="ch" forName="accentShape_4" refType="w" fact="0.2153"/>
              <dgm:constr type="h" for="ch" forName="accentShape_4" refType="h" fact="0.6256"/>
              <dgm:constr type="l" for="ch" forName="parentText_4" refType="w" fact="0.16"/>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3" refType="w" fact="0.3953"/>
              <dgm:constr type="t" for="ch" forName="parentText_2" refType="h" fact="0.1192"/>
              <dgm:constr type="w" for="ch" forName="parentText_2" refType="w" refFor="ch" refForName="accentShape_2" fact="0.26"/>
              <dgm:constr type="h" for="ch" forName="parentText_2" refType="h" refFor="ch" refForName="accentShape_2" fact="0.9"/>
              <dgm:constr type="l" for="ch" forName="parentText_2" refType="w" fact="0.6299"/>
              <dgm:constr type="t" for="ch" forName="parentText_3" refType="h" fact="0.2457"/>
              <dgm:constr type="w" for="ch" forName="parentText_3" refType="w" refFor="ch" refForName="accentShape_3" fact="0.26"/>
              <dgm:constr type="h" for="ch" forName="parentText_3" refType="h" refFor="ch" refForName="accentShape_3" fact="0.9"/>
              <dgm:constr type="l" for="ch" forName="parentText_1" refType="w" fact="0.8597"/>
              <dgm:constr type="t" for="ch" forName="parentText_4" refType="h" fact="0.3696"/>
              <dgm:constr type="w" for="ch" forName="parentText_4" refType="w" refFor="ch" refForName="accentShape_4" fact="0.26"/>
              <dgm:constr type="h" for="ch" forName="parentText_4" refType="h" refFor="ch" refForName="accentShape_4" fact="0.9"/>
              <dgm:constr type="l" for="ch" forName="childText_4" refType="w" fact="0"/>
              <dgm:constr type="t" for="ch" forName="childText_1" refType="h" fact="0"/>
              <dgm:constr type="w" for="ch" forName="childText_1" refType="w" refFor="ch" refForName="accentShape_1" fact="0.71"/>
              <dgm:constr type="h" for="ch" forName="childText_1" refType="h"/>
              <dgm:constr type="l" for="ch" forName="childText_3" refType="w" fact="0.2353"/>
              <dgm:constr type="t" for="ch" forName="childText_2" refType="h" fact="0.1192"/>
              <dgm:constr type="w" for="ch" forName="childText_2" refType="w" refFor="ch" refForName="accentShape_2" fact="0.71"/>
              <dgm:constr type="h" for="ch" forName="childText_2" refType="h" fact="0.8808"/>
              <dgm:constr type="l" for="ch" forName="childText_2" refType="w" fact="0.4699"/>
              <dgm:constr type="t" for="ch" forName="childText_3" refType="h" fact="0.2457"/>
              <dgm:constr type="w" for="ch" forName="childText_3" refType="w" refFor="ch" refForName="accentShape_3" fact="0.71"/>
              <dgm:constr type="h" for="ch" forName="childText_3" refType="h" fact="0.7543"/>
              <dgm:constr type="l" for="ch" forName="childText_1" refType="w" fact="0.6997"/>
              <dgm:constr type="t" for="ch" forName="childText_4" refType="h" fact="0.3696"/>
              <dgm:constr type="w" for="ch" forName="childText_4" refType="w" refFor="ch" refForName="accentShape_4" fact="0.71"/>
              <dgm:constr type="h" for="ch" forName="childText_4" refType="h" fact="0.6261"/>
            </dgm:constrLst>
          </dgm:else>
        </dgm:choose>
      </dgm:if>
      <dgm:if name="Name18" axis="ch" ptType="node" func="cnt" op="equ" val="5">
        <dgm:alg type="composite">
          <dgm:param type="ar" val="2.0125"/>
        </dgm:alg>
        <dgm:choose name="Name19">
          <dgm:if name="Name20"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l" for="ch" forName="accentShape_1" refType="w" fact="0"/>
              <dgm:constr type="t" for="ch" forName="accentShape_1" refType="h" fact="0"/>
              <dgm:constr type="w" for="ch" forName="accentShape_1" refType="w" fact="0.1759"/>
              <dgm:constr type="h" for="ch" forName="accentShape_1" refType="h" fact="0.9952"/>
              <dgm:constr type="l" for="ch" forName="accentShape_2" refType="w" fact="0.192"/>
              <dgm:constr type="t" for="ch" forName="accentShape_2" refType="h" fact="0.1196"/>
              <dgm:constr type="w" for="ch" forName="accentShape_2" refType="w" fact="0.1759"/>
              <dgm:constr type="h" for="ch" forName="accentShape_2" refType="h" fact="0.876"/>
              <dgm:constr type="l" for="ch" forName="accentShape_3" refType="w" fact="0.384"/>
              <dgm:constr type="t" for="ch" forName="accentShape_3" refType="h" fact="0.2457"/>
              <dgm:constr type="w" for="ch" forName="accentShape_3" refType="w" fact="0.1759"/>
              <dgm:constr type="h" for="ch" forName="accentShape_3" refType="h" fact="0.7499"/>
              <dgm:constr type="l" for="ch" forName="accentShape_4" refType="w" fact="0.5759"/>
              <dgm:constr type="t" for="ch" forName="accentShape_4" refType="h" fact="0.3739"/>
              <dgm:constr type="w" for="ch" forName="accentShape_4" refType="w" fact="0.1759"/>
              <dgm:constr type="h" for="ch" forName="accentShape_4" refType="h" fact="0.6217"/>
              <dgm:constr type="l" for="ch" forName="accentShape_5" refType="w" fact="0.7679"/>
              <dgm:constr type="t" for="ch" forName="accentShape_5" refType="h" fact="0.5"/>
              <dgm:constr type="w" for="ch" forName="accentShape_5" refType="w" fact="0.1759"/>
              <dgm:constr type="h" for="ch" forName="accentShape_5" refType="h" fact="0.4956"/>
              <dgm:constr type="l" for="ch" forName="parentText_1" refType="w" fact="0.125"/>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317"/>
              <dgm:constr type="t" for="ch" forName="parentText_2" refType="h" fact="0.1196"/>
              <dgm:constr type="w" for="ch" forName="parentText_2" refType="w" refFor="ch" refForName="accentShape_2" fact="0.26"/>
              <dgm:constr type="h" for="ch" forName="parentText_2" refType="h" refFor="ch" refForName="accentShape_2" fact="0.9"/>
              <dgm:constr type="l" for="ch" forName="parentText_3" refType="w" fact="0.509"/>
              <dgm:constr type="t" for="ch" forName="parentText_3" refType="h" fact="0.2457"/>
              <dgm:constr type="w" for="ch" forName="parentText_3" refType="w" refFor="ch" refForName="accentShape_3" fact="0.26"/>
              <dgm:constr type="h" for="ch" forName="parentText_3" refType="h" refFor="ch" refForName="accentShape_3" fact="0.9"/>
              <dgm:constr type="l" for="ch" forName="parentText_4" refType="w" fact="0.7009"/>
              <dgm:constr type="t" for="ch" forName="parentText_4" refType="h" fact="0.3739"/>
              <dgm:constr type="w" for="ch" forName="parentText_4" refType="w" refFor="ch" refForName="accentShape_4" fact="0.26"/>
              <dgm:constr type="h" for="ch" forName="parentText_4" refType="h" refFor="ch" refForName="accentShape_4" fact="0.9"/>
              <dgm:constr type="l" for="ch" forName="parentText_5" refType="w" fact="0.8929"/>
              <dgm:constr type="t" for="ch" forName="parentText_5" refType="h" fact="0.5"/>
              <dgm:constr type="w" for="ch" forName="parentText_5" refType="w" refFor="ch" refForName="accentShape_5" fact="0.26"/>
              <dgm:constr type="h" for="ch" forName="parentText_5" refType="h" refFor="ch" refForName="accentShape_5" fact="0.9"/>
              <dgm:constr type="l" for="ch" forName="childText_1" refType="w" fact="0"/>
              <dgm:constr type="t" for="ch" forName="childText_1" refType="h" fact="0"/>
              <dgm:constr type="w" for="ch" forName="childText_1" refType="w" refFor="ch" refForName="accentShape_1" fact="0.71"/>
              <dgm:constr type="h" for="ch" forName="childText_1" refType="h"/>
              <dgm:constr type="l" for="ch" forName="childText_2" refType="w" fact="0.192"/>
              <dgm:constr type="t" for="ch" forName="childText_2" refType="h" fact="0.1192"/>
              <dgm:constr type="w" for="ch" forName="childText_2" refType="w" refFor="ch" refForName="accentShape_2" fact="0.71"/>
              <dgm:constr type="h" for="ch" forName="childText_2" refType="h" fact="0.876"/>
              <dgm:constr type="l" for="ch" forName="childText_3" refType="w" fact="0.384"/>
              <dgm:constr type="t" for="ch" forName="childText_3" refType="h" fact="0.2457"/>
              <dgm:constr type="w" for="ch" forName="childText_3" refType="w" refFor="ch" refForName="accentShape_3" fact="0.71"/>
              <dgm:constr type="h" for="ch" forName="childText_3" refType="h" fact="0.7499"/>
              <dgm:constr type="l" for="ch" forName="childText_4" refType="w" fact="0.5759"/>
              <dgm:constr type="t" for="ch" forName="childText_4" refType="h" fact="0.3739"/>
              <dgm:constr type="w" for="ch" forName="childText_4" refType="w" refFor="ch" refForName="accentShape_4" fact="0.71"/>
              <dgm:constr type="h" for="ch" forName="childText_4" refType="h" fact="0.6217"/>
              <dgm:constr type="l" for="ch" forName="childText_5" refType="w" fact="0.7679"/>
              <dgm:constr type="t" for="ch" forName="childText_5" refType="h" fact="0.5001"/>
              <dgm:constr type="w" for="ch" forName="childText_5" refType="w" refFor="ch" refForName="accentShape_5" fact="0.71"/>
              <dgm:constr type="h" for="ch" forName="childText_5" refType="h" fact="0.4956"/>
            </dgm:constrLst>
          </dgm:if>
          <dgm:else name="Name21">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l" for="ch" forName="accentShape_5" refType="w" fact="0"/>
              <dgm:constr type="t" for="ch" forName="accentShape_1" refType="h" fact="0"/>
              <dgm:constr type="w" for="ch" forName="accentShape_1" refType="w" fact="0.1759"/>
              <dgm:constr type="h" for="ch" forName="accentShape_1" refType="h" fact="0.9952"/>
              <dgm:constr type="l" for="ch" forName="accentShape_4" refType="w" fact="0.192"/>
              <dgm:constr type="t" for="ch" forName="accentShape_2" refType="h" fact="0.1196"/>
              <dgm:constr type="w" for="ch" forName="accentShape_2" refType="w" fact="0.1759"/>
              <dgm:constr type="h" for="ch" forName="accentShape_2" refType="h" fact="0.876"/>
              <dgm:constr type="l" for="ch" forName="accentShape_3" refType="w" fact="0.384"/>
              <dgm:constr type="t" for="ch" forName="accentShape_3" refType="h" fact="0.2457"/>
              <dgm:constr type="w" for="ch" forName="accentShape_3" refType="w" fact="0.1759"/>
              <dgm:constr type="h" for="ch" forName="accentShape_3" refType="h" fact="0.7499"/>
              <dgm:constr type="l" for="ch" forName="accentShape_2" refType="w" fact="0.5759"/>
              <dgm:constr type="t" for="ch" forName="accentShape_4" refType="h" fact="0.3739"/>
              <dgm:constr type="w" for="ch" forName="accentShape_4" refType="w" fact="0.1759"/>
              <dgm:constr type="h" for="ch" forName="accentShape_4" refType="h" fact="0.6217"/>
              <dgm:constr type="l" for="ch" forName="accentShape_1" refType="w" fact="0.7679"/>
              <dgm:constr type="t" for="ch" forName="accentShape_5" refType="h" fact="0.5"/>
              <dgm:constr type="w" for="ch" forName="accentShape_5" refType="w" fact="0.1759"/>
              <dgm:constr type="h" for="ch" forName="accentShape_5" refType="h" fact="0.4956"/>
              <dgm:constr type="l" for="ch" forName="parentText_5" refType="w" fact="0.125"/>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4" refType="w" fact="0.317"/>
              <dgm:constr type="t" for="ch" forName="parentText_2" refType="h" fact="0.1196"/>
              <dgm:constr type="w" for="ch" forName="parentText_2" refType="w" refFor="ch" refForName="accentShape_2" fact="0.26"/>
              <dgm:constr type="h" for="ch" forName="parentText_2" refType="h" refFor="ch" refForName="accentShape_2" fact="0.9"/>
              <dgm:constr type="l" for="ch" forName="parentText_3" refType="w" fact="0.509"/>
              <dgm:constr type="t" for="ch" forName="parentText_3" refType="h" fact="0.2457"/>
              <dgm:constr type="w" for="ch" forName="parentText_3" refType="w" refFor="ch" refForName="accentShape_3" fact="0.26"/>
              <dgm:constr type="h" for="ch" forName="parentText_3" refType="h" refFor="ch" refForName="accentShape_3" fact="0.9"/>
              <dgm:constr type="l" for="ch" forName="parentText_2" refType="w" fact="0.7009"/>
              <dgm:constr type="t" for="ch" forName="parentText_4" refType="h" fact="0.3739"/>
              <dgm:constr type="w" for="ch" forName="parentText_4" refType="w" refFor="ch" refForName="accentShape_4" fact="0.26"/>
              <dgm:constr type="h" for="ch" forName="parentText_4" refType="h" refFor="ch" refForName="accentShape_4" fact="0.9"/>
              <dgm:constr type="l" for="ch" forName="parentText_1" refType="w" fact="0.8929"/>
              <dgm:constr type="t" for="ch" forName="parentText_5" refType="h" fact="0.5"/>
              <dgm:constr type="w" for="ch" forName="parentText_5" refType="w" refFor="ch" refForName="accentShape_5" fact="0.26"/>
              <dgm:constr type="h" for="ch" forName="parentText_5" refType="h" refFor="ch" refForName="accentShape_5" fact="0.9"/>
              <dgm:constr type="l" for="ch" forName="childText_5" refType="w" fact="0"/>
              <dgm:constr type="t" for="ch" forName="childText_1" refType="h" fact="0"/>
              <dgm:constr type="w" for="ch" forName="childText_1" refType="w" refFor="ch" refForName="accentShape_1" fact="0.71"/>
              <dgm:constr type="h" for="ch" forName="childText_1" refType="h"/>
              <dgm:constr type="l" for="ch" forName="childText_4" refType="w" fact="0.192"/>
              <dgm:constr type="t" for="ch" forName="childText_2" refType="h" fact="0.1192"/>
              <dgm:constr type="w" for="ch" forName="childText_2" refType="w" refFor="ch" refForName="accentShape_2" fact="0.71"/>
              <dgm:constr type="h" for="ch" forName="childText_2" refType="h" fact="0.876"/>
              <dgm:constr type="l" for="ch" forName="childText_3" refType="w" fact="0.384"/>
              <dgm:constr type="t" for="ch" forName="childText_3" refType="h" fact="0.2457"/>
              <dgm:constr type="w" for="ch" forName="childText_3" refType="w" refFor="ch" refForName="accentShape_3" fact="0.71"/>
              <dgm:constr type="h" for="ch" forName="childText_3" refType="h" fact="0.7499"/>
              <dgm:constr type="l" for="ch" forName="childText_2" refType="w" fact="0.5759"/>
              <dgm:constr type="t" for="ch" forName="childText_4" refType="h" fact="0.3739"/>
              <dgm:constr type="w" for="ch" forName="childText_4" refType="w" refFor="ch" refForName="accentShape_4" fact="0.71"/>
              <dgm:constr type="h" for="ch" forName="childText_4" refType="h" fact="0.6261"/>
              <dgm:constr type="l" for="ch" forName="childText_1" refType="w" fact="0.7679"/>
              <dgm:constr type="t" for="ch" forName="childText_5" refType="h" fact="0.5001"/>
              <dgm:constr type="w" for="ch" forName="childText_5" refType="w" refFor="ch" refForName="accentShape_5" fact="0.71"/>
              <dgm:constr type="h" for="ch" forName="childText_5" refType="h" fact="0.4999"/>
            </dgm:constrLst>
          </dgm:else>
        </dgm:choose>
      </dgm:if>
      <dgm:if name="Name22" axis="ch" ptType="node" func="cnt" op="equ" val="6">
        <dgm:alg type="composite">
          <dgm:param type="ar" val="2.4006"/>
        </dgm:alg>
        <dgm:shape xmlns:r="http://schemas.openxmlformats.org/officeDocument/2006/relationships" r:blip="">
          <dgm:adjLst/>
        </dgm:shape>
        <dgm:choose name="Name23">
          <dgm:if name="Name24"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6"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6"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6"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6"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childText_6" refType="primFontSz" refFor="des" refForName="parentText_5" op="lte"/>
              <dgm:constr type="primFontSz" for="des" forName="childText_1" refType="primFontSz" refFor="des" refForName="parentText_6" op="lte"/>
              <dgm:constr type="primFontSz" for="des" forName="childText_2" refType="primFontSz" refFor="des" refForName="parentText_6" op="lte"/>
              <dgm:constr type="primFontSz" for="des" forName="childText_3" refType="primFontSz" refFor="des" refForName="parentText_6" op="lte"/>
              <dgm:constr type="primFontSz" for="des" forName="childText_4" refType="primFontSz" refFor="des" refForName="parentText_6" op="lte"/>
              <dgm:constr type="primFontSz" for="des" forName="childText_5" refType="primFontSz" refFor="des" refForName="parentText_6" op="lte"/>
              <dgm:constr type="primFontSz" for="des" forName="childText_6" refType="primFontSz" refFor="des" refForName="parentText_6"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parentText_6"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primFontSz" for="des" forName="childText_6" refType="primFontSz" refFor="des" refForName="childText_1" op="equ"/>
              <dgm:constr type="l" for="ch" forName="accentShape_1" refType="w" fact="0"/>
              <dgm:constr type="t" for="ch" forName="accentShape_1" refType="h" fact="0"/>
              <dgm:constr type="w" for="ch" forName="accentShape_1" refType="w" fact="0.1473"/>
              <dgm:constr type="h" for="ch" forName="accentShape_1" refType="h"/>
              <dgm:constr type="l" for="ch" forName="accentShape_2" refType="w" fact="0.1608"/>
              <dgm:constr type="t" for="ch" forName="accentShape_2" refType="h" fact="0.1"/>
              <dgm:constr type="w" for="ch" forName="accentShape_2" refType="w" fact="0.1473"/>
              <dgm:constr type="h" for="ch" forName="accentShape_2" refType="h" fact="0.9"/>
              <dgm:constr type="l" for="ch" forName="accentShape_3" refType="w" fact="0.3216"/>
              <dgm:constr type="t" for="ch" forName="accentShape_3" refType="h" fact="0.2"/>
              <dgm:constr type="w" for="ch" forName="accentShape_3" refType="w" fact="0.1473"/>
              <dgm:constr type="h" for="ch" forName="accentShape_3" refType="h" fact="0.8"/>
              <dgm:constr type="l" for="ch" forName="accentShape_4" refType="w" fact="0.4824"/>
              <dgm:constr type="t" for="ch" forName="accentShape_4" refType="h" fact="0.3"/>
              <dgm:constr type="w" for="ch" forName="accentShape_4" refType="w" fact="0.1473"/>
              <dgm:constr type="h" for="ch" forName="accentShape_4" refType="h" fact="0.7"/>
              <dgm:constr type="l" for="ch" forName="accentShape_5" refType="w" fact="0.6432"/>
              <dgm:constr type="t" for="ch" forName="accentShape_5" refType="h" fact="0.4"/>
              <dgm:constr type="w" for="ch" forName="accentShape_5" refType="w" fact="0.1473"/>
              <dgm:constr type="h" for="ch" forName="accentShape_5" refType="h" fact="0.6"/>
              <dgm:constr type="l" for="ch" forName="accentShape_6" refType="w" fact="0.8056"/>
              <dgm:constr type="t" for="ch" forName="accentShape_6" refType="h" fact="0.5"/>
              <dgm:constr type="w" for="ch" forName="accentShape_6" refType="w" fact="0.1473"/>
              <dgm:constr type="h" for="ch" forName="accentShape_6" refType="h" fact="0.5"/>
              <dgm:constr type="l" for="ch" forName="childText_1" refType="w" fact="0"/>
              <dgm:constr type="t" for="ch" forName="childText_1" refType="h" fact="0"/>
              <dgm:constr type="w" for="ch" forName="childText_1" refType="w" refFor="ch" refForName="accentShape_1" fact="0.7"/>
              <dgm:constr type="h" for="ch" forName="childText_1" refType="h" refFor="ch" refForName="accentShape_1"/>
              <dgm:constr type="l" for="ch" forName="childText_2" refType="w" fact="0.1608"/>
              <dgm:constr type="t" for="ch" forName="childText_2" refType="h" fact="0.1"/>
              <dgm:constr type="w" for="ch" forName="childText_2" refType="w" refFor="ch" refForName="accentShape_2" fact="0.7"/>
              <dgm:constr type="h" for="ch" forName="childText_2" refType="h" refFor="ch" refForName="accentShape_2"/>
              <dgm:constr type="l" for="ch" forName="childText_3" refType="w" fact="0.3216"/>
              <dgm:constr type="t" for="ch" forName="childText_3" refType="h" fact="0.2"/>
              <dgm:constr type="w" for="ch" forName="childText_3" refType="w" refFor="ch" refForName="accentShape_3" fact="0.7"/>
              <dgm:constr type="h" for="ch" forName="childText_3" refType="h" refFor="ch" refForName="accentShape_3"/>
              <dgm:constr type="l" for="ch" forName="childText_4" refType="w" fact="0.4824"/>
              <dgm:constr type="t" for="ch" forName="childText_4" refType="h" fact="0.3"/>
              <dgm:constr type="w" for="ch" forName="childText_4" refType="w" refFor="ch" refForName="accentShape_4" fact="0.7"/>
              <dgm:constr type="h" for="ch" forName="childText_4" refType="h" refFor="ch" refForName="accentShape_4"/>
              <dgm:constr type="l" for="ch" forName="childText_5" refType="w" fact="0.6432"/>
              <dgm:constr type="t" for="ch" forName="childText_5" refType="h" fact="0.4"/>
              <dgm:constr type="w" for="ch" forName="childText_5" refType="w" refFor="ch" refForName="accentShape_5" fact="0.7"/>
              <dgm:constr type="h" for="ch" forName="childText_5" refType="h" refFor="ch" refForName="accentShape_5"/>
              <dgm:constr type="l" for="ch" forName="childText_6" refType="w" fact="0.8056"/>
              <dgm:constr type="t" for="ch" forName="childText_6" refType="h" fact="0.5"/>
              <dgm:constr type="w" for="ch" forName="childText_6" refType="w" refFor="ch" refForName="accentShape_6" fact="0.7"/>
              <dgm:constr type="h" for="ch" forName="childText_6" refType="h" refFor="ch" refForName="accentShape_6"/>
              <dgm:constr type="l" for="ch" forName="parentText_1" refType="w" fact="0.1045"/>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2653"/>
              <dgm:constr type="t" for="ch" forName="parentText_2" refType="h" fact="0.1"/>
              <dgm:constr type="w" for="ch" forName="parentText_2" refType="w" refFor="ch" refForName="accentShape_2" fact="0.26"/>
              <dgm:constr type="h" for="ch" forName="parentText_2" refType="h" refFor="ch" refForName="accentShape_2" fact="0.9"/>
              <dgm:constr type="l" for="ch" forName="parentText_3" refType="w" fact="0.4261"/>
              <dgm:constr type="t" for="ch" forName="parentText_3" refType="h" fact="0.2"/>
              <dgm:constr type="w" for="ch" forName="parentText_3" refType="w" refFor="ch" refForName="accentShape_3" fact="0.26"/>
              <dgm:constr type="h" for="ch" forName="parentText_3" refType="h" refFor="ch" refForName="accentShape_3" fact="0.9"/>
              <dgm:constr type="l" for="ch" forName="parentText_4" refType="w" fact="0.5869"/>
              <dgm:constr type="t" for="ch" forName="parentText_4" refType="h" fact="0.3"/>
              <dgm:constr type="w" for="ch" forName="parentText_4" refType="w" refFor="ch" refForName="accentShape_4" fact="0.26"/>
              <dgm:constr type="h" for="ch" forName="parentText_4" refType="h" refFor="ch" refForName="accentShape_4" fact="0.9"/>
              <dgm:constr type="l" for="ch" forName="parentText_5" refType="w" fact="0.7477"/>
              <dgm:constr type="t" for="ch" forName="parentText_5" refType="h" fact="0.4"/>
              <dgm:constr type="w" for="ch" forName="parentText_5" refType="w" refFor="ch" refForName="accentShape_5" fact="0.26"/>
              <dgm:constr type="h" for="ch" forName="parentText_5" refType="h" refFor="ch" refForName="accentShape_5" fact="0.9"/>
              <dgm:constr type="l" for="ch" forName="parentText_6" refType="w" fact="0.9101"/>
              <dgm:constr type="t" for="ch" forName="parentText_6" refType="h" fact="0.5"/>
              <dgm:constr type="w" for="ch" forName="parentText_6" refType="w" refFor="ch" refForName="accentShape_6" fact="0.26"/>
              <dgm:constr type="h" for="ch" forName="parentText_6" refType="h" refFor="ch" refForName="accentShape_6" fact="0.9"/>
            </dgm:constrLst>
          </dgm:if>
          <dgm:else name="Name25">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6"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6"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6"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6"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childText_6" refType="primFontSz" refFor="des" refForName="parentText_5" op="lte"/>
              <dgm:constr type="primFontSz" for="des" forName="childText_1" refType="primFontSz" refFor="des" refForName="parentText_6" op="lte"/>
              <dgm:constr type="primFontSz" for="des" forName="childText_2" refType="primFontSz" refFor="des" refForName="parentText_6" op="lte"/>
              <dgm:constr type="primFontSz" for="des" forName="childText_3" refType="primFontSz" refFor="des" refForName="parentText_6" op="lte"/>
              <dgm:constr type="primFontSz" for="des" forName="childText_4" refType="primFontSz" refFor="des" refForName="parentText_6" op="lte"/>
              <dgm:constr type="primFontSz" for="des" forName="childText_5" refType="primFontSz" refFor="des" refForName="parentText_6" op="lte"/>
              <dgm:constr type="primFontSz" for="des" forName="childText_6" refType="primFontSz" refFor="des" refForName="parentText_6"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parentText_6"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primFontSz" for="des" forName="childText_6" refType="primFontSz" refFor="des" refForName="childText_1" op="equ"/>
              <dgm:constr type="l" for="ch" forName="accentShape_6" refType="w" fact="0"/>
              <dgm:constr type="t" for="ch" forName="accentShape_1" refType="h" fact="0"/>
              <dgm:constr type="w" for="ch" forName="accentShape_1" refType="w" fact="0.1473"/>
              <dgm:constr type="h" for="ch" forName="accentShape_1" refType="h"/>
              <dgm:constr type="l" for="ch" forName="accentShape_5" refType="w" fact="0.1608"/>
              <dgm:constr type="t" for="ch" forName="accentShape_2" refType="h" fact="0.1"/>
              <dgm:constr type="w" for="ch" forName="accentShape_2" refType="w" fact="0.1473"/>
              <dgm:constr type="h" for="ch" forName="accentShape_2" refType="h" fact="0.9"/>
              <dgm:constr type="l" for="ch" forName="accentShape_4" refType="w" fact="0.3216"/>
              <dgm:constr type="t" for="ch" forName="accentShape_3" refType="h" fact="0.2"/>
              <dgm:constr type="w" for="ch" forName="accentShape_3" refType="w" fact="0.1473"/>
              <dgm:constr type="h" for="ch" forName="accentShape_3" refType="h" fact="0.8"/>
              <dgm:constr type="l" for="ch" forName="accentShape_3" refType="w" fact="0.4824"/>
              <dgm:constr type="t" for="ch" forName="accentShape_4" refType="h" fact="0.3"/>
              <dgm:constr type="w" for="ch" forName="accentShape_4" refType="w" fact="0.1473"/>
              <dgm:constr type="h" for="ch" forName="accentShape_4" refType="h" fact="0.7"/>
              <dgm:constr type="l" for="ch" forName="accentShape_2" refType="w" fact="0.6432"/>
              <dgm:constr type="t" for="ch" forName="accentShape_5" refType="h" fact="0.4"/>
              <dgm:constr type="w" for="ch" forName="accentShape_5" refType="w" fact="0.1473"/>
              <dgm:constr type="h" for="ch" forName="accentShape_5" refType="h" fact="0.6"/>
              <dgm:constr type="l" for="ch" forName="accentShape_1" refType="w" fact="0.8056"/>
              <dgm:constr type="t" for="ch" forName="accentShape_6" refType="h" fact="0.5"/>
              <dgm:constr type="w" for="ch" forName="accentShape_6" refType="w" fact="0.1473"/>
              <dgm:constr type="h" for="ch" forName="accentShape_6" refType="h" fact="0.5"/>
              <dgm:constr type="l" for="ch" forName="childText_6" refType="w" fact="0"/>
              <dgm:constr type="t" for="ch" forName="childText_1" refType="h" fact="0"/>
              <dgm:constr type="w" for="ch" forName="childText_1" refType="w" refFor="ch" refForName="accentShape_1" fact="0.7"/>
              <dgm:constr type="h" for="ch" forName="childText_1" refType="h" refFor="ch" refForName="accentShape_1"/>
              <dgm:constr type="l" for="ch" forName="childText_5" refType="w" fact="0.1608"/>
              <dgm:constr type="t" for="ch" forName="childText_2" refType="h" fact="0.1"/>
              <dgm:constr type="w" for="ch" forName="childText_2" refType="w" refFor="ch" refForName="accentShape_2" fact="0.7"/>
              <dgm:constr type="h" for="ch" forName="childText_2" refType="h" refFor="ch" refForName="accentShape_2"/>
              <dgm:constr type="l" for="ch" forName="childText_4" refType="w" fact="0.3216"/>
              <dgm:constr type="t" for="ch" forName="childText_3" refType="h" fact="0.2"/>
              <dgm:constr type="w" for="ch" forName="childText_3" refType="w" refFor="ch" refForName="accentShape_3" fact="0.7"/>
              <dgm:constr type="h" for="ch" forName="childText_3" refType="h" refFor="ch" refForName="accentShape_3"/>
              <dgm:constr type="l" for="ch" forName="childText_3" refType="w" fact="0.4824"/>
              <dgm:constr type="t" for="ch" forName="childText_4" refType="h" fact="0.3"/>
              <dgm:constr type="w" for="ch" forName="childText_4" refType="w" refFor="ch" refForName="accentShape_4" fact="0.7"/>
              <dgm:constr type="h" for="ch" forName="childText_4" refType="h" refFor="ch" refForName="accentShape_4"/>
              <dgm:constr type="l" for="ch" forName="childText_2" refType="w" fact="0.6432"/>
              <dgm:constr type="t" for="ch" forName="childText_5" refType="h" fact="0.4"/>
              <dgm:constr type="w" for="ch" forName="childText_5" refType="w" refFor="ch" refForName="accentShape_5" fact="0.7"/>
              <dgm:constr type="h" for="ch" forName="childText_5" refType="h" refFor="ch" refForName="accentShape_5"/>
              <dgm:constr type="l" for="ch" forName="childText_1" refType="w" fact="0.8056"/>
              <dgm:constr type="t" for="ch" forName="childText_6" refType="h" fact="0.5"/>
              <dgm:constr type="w" for="ch" forName="childText_6" refType="w" refFor="ch" refForName="accentShape_6" fact="0.7"/>
              <dgm:constr type="h" for="ch" forName="childText_6" refType="h" refFor="ch" refForName="accentShape_6"/>
              <dgm:constr type="l" for="ch" forName="parentText_6" refType="w" fact="0.1045"/>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5" refType="w" fact="0.2653"/>
              <dgm:constr type="t" for="ch" forName="parentText_2" refType="h" fact="0.1"/>
              <dgm:constr type="w" for="ch" forName="parentText_2" refType="w" refFor="ch" refForName="accentShape_2" fact="0.26"/>
              <dgm:constr type="h" for="ch" forName="parentText_2" refType="h" refFor="ch" refForName="accentShape_2" fact="0.9"/>
              <dgm:constr type="l" for="ch" forName="parentText_4" refType="w" fact="0.4261"/>
              <dgm:constr type="t" for="ch" forName="parentText_3" refType="h" fact="0.2"/>
              <dgm:constr type="w" for="ch" forName="parentText_3" refType="w" refFor="ch" refForName="accentShape_3" fact="0.26"/>
              <dgm:constr type="h" for="ch" forName="parentText_3" refType="h" refFor="ch" refForName="accentShape_3" fact="0.9"/>
              <dgm:constr type="l" for="ch" forName="parentText_3" refType="w" fact="0.5869"/>
              <dgm:constr type="t" for="ch" forName="parentText_4" refType="h" fact="0.3"/>
              <dgm:constr type="w" for="ch" forName="parentText_4" refType="w" refFor="ch" refForName="accentShape_4" fact="0.26"/>
              <dgm:constr type="h" for="ch" forName="parentText_4" refType="h" refFor="ch" refForName="accentShape_4" fact="0.9"/>
              <dgm:constr type="l" for="ch" forName="parentText_2" refType="w" fact="0.7477"/>
              <dgm:constr type="t" for="ch" forName="parentText_5" refType="h" fact="0.4"/>
              <dgm:constr type="w" for="ch" forName="parentText_5" refType="w" refFor="ch" refForName="accentShape_5" fact="0.26"/>
              <dgm:constr type="h" for="ch" forName="parentText_5" refType="h" refFor="ch" refForName="accentShape_5" fact="0.9"/>
              <dgm:constr type="l" for="ch" forName="parentText_1" refType="w" fact="0.9101"/>
              <dgm:constr type="t" for="ch" forName="parentText_6" refType="h" fact="0.5"/>
              <dgm:constr type="w" for="ch" forName="parentText_6" refType="w" refFor="ch" refForName="accentShape_6" fact="0.26"/>
              <dgm:constr type="h" for="ch" forName="parentText_6" refType="h" refFor="ch" refForName="accentShape_6" fact="0.9"/>
            </dgm:constrLst>
          </dgm:else>
        </dgm:choose>
      </dgm:if>
      <dgm:else name="Name26">
        <dgm:alg type="composite">
          <dgm:param type="ar" val="2.7874"/>
        </dgm:alg>
        <dgm:shape xmlns:r="http://schemas.openxmlformats.org/officeDocument/2006/relationships" r:blip="">
          <dgm:adjLst/>
        </dgm:shape>
        <dgm:choose name="Name27">
          <dgm:if name="Name28"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6" refType="primFontSz" refFor="des" refForName="parentText_1" op="lte"/>
              <dgm:constr type="primFontSz" for="des" forName="childText_7"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6" refType="primFontSz" refFor="des" refForName="parentText_2" op="lte"/>
              <dgm:constr type="primFontSz" for="des" forName="childText_7"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6" refType="primFontSz" refFor="des" refForName="parentText_3" op="lte"/>
              <dgm:constr type="primFontSz" for="des" forName="childText_7"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6" refType="primFontSz" refFor="des" refForName="parentText_4" op="lte"/>
              <dgm:constr type="primFontSz" for="des" forName="childText_7"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childText_6" refType="primFontSz" refFor="des" refForName="parentText_5" op="lte"/>
              <dgm:constr type="primFontSz" for="des" forName="childText_7" refType="primFontSz" refFor="des" refForName="parentText_5" op="lte"/>
              <dgm:constr type="primFontSz" for="des" forName="childText_1" refType="primFontSz" refFor="des" refForName="parentText_6" op="lte"/>
              <dgm:constr type="primFontSz" for="des" forName="childText_2" refType="primFontSz" refFor="des" refForName="parentText_6" op="lte"/>
              <dgm:constr type="primFontSz" for="des" forName="childText_3" refType="primFontSz" refFor="des" refForName="parentText_6" op="lte"/>
              <dgm:constr type="primFontSz" for="des" forName="childText_4" refType="primFontSz" refFor="des" refForName="parentText_6" op="lte"/>
              <dgm:constr type="primFontSz" for="des" forName="childText_5" refType="primFontSz" refFor="des" refForName="parentText_6" op="lte"/>
              <dgm:constr type="primFontSz" for="des" forName="childText_6" refType="primFontSz" refFor="des" refForName="parentText_6" op="lte"/>
              <dgm:constr type="primFontSz" for="des" forName="childText_7" refType="primFontSz" refFor="des" refForName="parentText_6" op="lte"/>
              <dgm:constr type="primFontSz" for="des" forName="childText_1" refType="primFontSz" refFor="des" refForName="parentText_7" op="lte"/>
              <dgm:constr type="primFontSz" for="des" forName="childText_2" refType="primFontSz" refFor="des" refForName="parentText_7" op="lte"/>
              <dgm:constr type="primFontSz" for="des" forName="childText_3" refType="primFontSz" refFor="des" refForName="parentText_7" op="lte"/>
              <dgm:constr type="primFontSz" for="des" forName="childText_4" refType="primFontSz" refFor="des" refForName="parentText_7" op="lte"/>
              <dgm:constr type="primFontSz" for="des" forName="childText_5" refType="primFontSz" refFor="des" refForName="parentText_7" op="lte"/>
              <dgm:constr type="primFontSz" for="des" forName="childText_6" refType="primFontSz" refFor="des" refForName="parentText_7" op="lte"/>
              <dgm:constr type="primFontSz" for="des" forName="childText_7" refType="primFontSz" refFor="des" refForName="parentText_7"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parentText_6" refType="primFontSz" refFor="des" refForName="parentText_1" op="equ"/>
              <dgm:constr type="primFontSz" for="des" forName="parentText_7"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primFontSz" for="des" forName="childText_6" refType="primFontSz" refFor="des" refForName="childText_1" op="equ"/>
              <dgm:constr type="primFontSz" for="des" forName="childText_7" refType="primFontSz" refFor="des" refForName="childText_1" op="equ"/>
              <dgm:constr type="l" for="ch" forName="accentShape_1" refType="w" fact="0"/>
              <dgm:constr type="t" for="ch" forName="accentShape_1" refType="h" fact="0"/>
              <dgm:constr type="w" for="ch" forName="accentShape_1" refType="w" fact="0.1269"/>
              <dgm:constr type="h" for="ch" forName="accentShape_1" refType="h"/>
              <dgm:constr type="l" for="ch" forName="accentShape_2" refType="w" fact="0.1385"/>
              <dgm:constr type="t" for="ch" forName="accentShape_2" refType="h" fact="0.0833"/>
              <dgm:constr type="w" for="ch" forName="accentShape_2" refType="w" fact="0.1269"/>
              <dgm:constr type="h" for="ch" forName="accentShape_2" refType="h" fact="0.9165"/>
              <dgm:constr type="l" for="ch" forName="accentShape_3" refType="w" fact="0.277"/>
              <dgm:constr type="t" for="ch" forName="accentShape_3" refType="h" fact="0.1666"/>
              <dgm:constr type="w" for="ch" forName="accentShape_3" refType="w" fact="0.1269"/>
              <dgm:constr type="h" for="ch" forName="accentShape_3" refType="h" fact="0.8332"/>
              <dgm:constr type="l" for="ch" forName="accentShape_4" refType="w" fact="0.4155"/>
              <dgm:constr type="t" for="ch" forName="accentShape_4" refType="h" fact="0.2499"/>
              <dgm:constr type="w" for="ch" forName="accentShape_4" refType="w" fact="0.1269"/>
              <dgm:constr type="h" for="ch" forName="accentShape_4" refType="h" fact="0.7499"/>
              <dgm:constr type="l" for="ch" forName="accentShape_5" refType="w" fact="0.5539"/>
              <dgm:constr type="t" for="ch" forName="accentShape_5" refType="h" fact="0.3332"/>
              <dgm:constr type="w" for="ch" forName="accentShape_5" refType="w" fact="0.1269"/>
              <dgm:constr type="h" for="ch" forName="accentShape_5" refType="h" fact="0.6666"/>
              <dgm:constr type="l" for="ch" forName="accentShape_6" refType="w" fact="0.6938"/>
              <dgm:constr type="t" for="ch" forName="accentShape_6" refType="h" fact="0.4165"/>
              <dgm:constr type="w" for="ch" forName="accentShape_6" refType="w" fact="0.1269"/>
              <dgm:constr type="h" for="ch" forName="accentShape_6" refType="h" fact="0.5833"/>
              <dgm:constr type="l" for="ch" forName="accentShape_7" refType="w" fact="0.8326"/>
              <dgm:constr type="t" for="ch" forName="accentShape_7" refType="h" fact="0.5"/>
              <dgm:constr type="w" for="ch" forName="accentShape_7" refType="w" fact="0.1269"/>
              <dgm:constr type="h" for="ch" forName="accentShape_7" refType="h" fact="0.5"/>
              <dgm:constr type="l" for="ch" forName="parentText_1" refType="w" fact="0.0888"/>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2273"/>
              <dgm:constr type="t" for="ch" forName="parentText_2" refType="h" fact="0.0833"/>
              <dgm:constr type="w" for="ch" forName="parentText_2" refType="w" refFor="ch" refForName="accentShape_2" fact="0.26"/>
              <dgm:constr type="h" for="ch" forName="parentText_2" refType="h" refFor="ch" refForName="accentShape_2" fact="0.9"/>
              <dgm:constr type="l" for="ch" forName="parentText_3" refType="w" fact="0.36583"/>
              <dgm:constr type="t" for="ch" forName="parentText_3" refType="h" fact="0.1666"/>
              <dgm:constr type="w" for="ch" forName="parentText_3" refType="w" refFor="ch" refForName="accentShape_3" fact="0.26"/>
              <dgm:constr type="h" for="ch" forName="parentText_3" refType="h" refFor="ch" refForName="accentShape_3" fact="0.9"/>
              <dgm:constr type="l" for="ch" forName="parentText_4" refType="w" fact="0.5043"/>
              <dgm:constr type="t" for="ch" forName="parentText_4" refType="h" fact="0.2499"/>
              <dgm:constr type="w" for="ch" forName="parentText_4" refType="w" refFor="ch" refForName="accentShape_4" fact="0.26"/>
              <dgm:constr type="h" for="ch" forName="parentText_4" refType="h" refFor="ch" refForName="accentShape_4" fact="0.9"/>
              <dgm:constr type="l" for="ch" forName="parentText_5" refType="w" fact="0.6427"/>
              <dgm:constr type="t" for="ch" forName="parentText_5" refType="h" fact="0.3332"/>
              <dgm:constr type="w" for="ch" forName="parentText_5" refType="w" refFor="ch" refForName="accentShape_5" fact="0.26"/>
              <dgm:constr type="h" for="ch" forName="parentText_5" refType="h" refFor="ch" refForName="accentShape_5" fact="0.9"/>
              <dgm:constr type="l" for="ch" forName="parentText_6" refType="w" fact="0.78263"/>
              <dgm:constr type="t" for="ch" forName="parentText_6" refType="h" fact="0.4165"/>
              <dgm:constr type="w" for="ch" forName="parentText_6" refType="w" refFor="ch" refForName="accentShape_6" fact="0.26"/>
              <dgm:constr type="h" for="ch" forName="parentText_6" refType="h" refFor="ch" refForName="accentShape_6" fact="0.9"/>
              <dgm:constr type="l" for="ch" forName="parentText_7" refType="w" fact="0.92143"/>
              <dgm:constr type="t" for="ch" forName="parentText_7" refType="h" fact="0.5"/>
              <dgm:constr type="w" for="ch" forName="parentText_7" refType="w" refFor="ch" refForName="accentShape_7" fact="0.26"/>
              <dgm:constr type="h" for="ch" forName="parentText_7" refType="h" refFor="ch" refForName="accentShape_7" fact="0.9"/>
              <dgm:constr type="l" for="ch" forName="childText_1" refType="w" fact="0"/>
              <dgm:constr type="t" for="ch" forName="childText_1" refType="h" fact="0"/>
              <dgm:constr type="w" for="ch" forName="childText_1" refType="w" refFor="ch" refForName="accentShape_1" fact="0.7"/>
              <dgm:constr type="h" for="ch" forName="childText_1" refType="h" refFor="ch" refForName="accentShape_1"/>
              <dgm:constr type="l" for="ch" forName="childText_2" refType="w" fact="0.1385"/>
              <dgm:constr type="t" for="ch" forName="childText_2" refType="h" fact="0.0833"/>
              <dgm:constr type="w" for="ch" forName="childText_2" refType="w" refFor="ch" refForName="accentShape_2" fact="0.7"/>
              <dgm:constr type="h" for="ch" forName="childText_2" refType="h" refFor="ch" refForName="accentShape_2"/>
              <dgm:constr type="l" for="ch" forName="childText_3" refType="w" fact="0.277"/>
              <dgm:constr type="t" for="ch" forName="childText_3" refType="h" fact="0.1666"/>
              <dgm:constr type="w" for="ch" forName="childText_3" refType="w" refFor="ch" refForName="accentShape_3" fact="0.7"/>
              <dgm:constr type="h" for="ch" forName="childText_3" refType="h" refFor="ch" refForName="accentShape_3"/>
              <dgm:constr type="l" for="ch" forName="childText_4" refType="w" fact="0.4155"/>
              <dgm:constr type="t" for="ch" forName="childText_4" refType="h" fact="0.2499"/>
              <dgm:constr type="w" for="ch" forName="childText_4" refType="w" refFor="ch" refForName="accentShape_4" fact="0.7"/>
              <dgm:constr type="h" for="ch" forName="childText_4" refType="h" refFor="ch" refForName="accentShape_4"/>
              <dgm:constr type="l" for="ch" forName="childText_5" refType="w" fact="0.5539"/>
              <dgm:constr type="t" for="ch" forName="childText_5" refType="h" fact="0.3332"/>
              <dgm:constr type="w" for="ch" forName="childText_5" refType="w" refFor="ch" refForName="accentShape_5" fact="0.7"/>
              <dgm:constr type="h" for="ch" forName="childText_5" refType="h" refFor="ch" refForName="accentShape_5"/>
              <dgm:constr type="l" for="ch" forName="childText_6" refType="w" fact="0.6938"/>
              <dgm:constr type="t" for="ch" forName="childText_6" refType="h" fact="0.4165"/>
              <dgm:constr type="w" for="ch" forName="childText_6" refType="w" refFor="ch" refForName="accentShape_6" fact="0.7"/>
              <dgm:constr type="h" for="ch" forName="childText_6" refType="h" refFor="ch" refForName="accentShape_6"/>
              <dgm:constr type="l" for="ch" forName="childText_7" refType="w" fact="0.8326"/>
              <dgm:constr type="t" for="ch" forName="childText_7" refType="h" fact="0.5"/>
              <dgm:constr type="w" for="ch" forName="childText_7" refType="w" refFor="ch" refForName="accentShape_7" fact="0.7"/>
              <dgm:constr type="h" for="ch" forName="childText_7" refType="h" refFor="ch" refForName="accentShape_7"/>
            </dgm:constrLst>
          </dgm:if>
          <dgm:else name="Name29">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6" refType="primFontSz" refFor="des" refForName="parentText_1" op="lte"/>
              <dgm:constr type="primFontSz" for="des" forName="childText_7"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6" refType="primFontSz" refFor="des" refForName="parentText_2" op="lte"/>
              <dgm:constr type="primFontSz" for="des" forName="childText_7"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6" refType="primFontSz" refFor="des" refForName="parentText_3" op="lte"/>
              <dgm:constr type="primFontSz" for="des" forName="childText_7"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6" refType="primFontSz" refFor="des" refForName="parentText_4" op="lte"/>
              <dgm:constr type="primFontSz" for="des" forName="childText_7"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childText_6" refType="primFontSz" refFor="des" refForName="parentText_5" op="lte"/>
              <dgm:constr type="primFontSz" for="des" forName="childText_7" refType="primFontSz" refFor="des" refForName="parentText_5" op="lte"/>
              <dgm:constr type="primFontSz" for="des" forName="childText_1" refType="primFontSz" refFor="des" refForName="parentText_6" op="lte"/>
              <dgm:constr type="primFontSz" for="des" forName="childText_2" refType="primFontSz" refFor="des" refForName="parentText_6" op="lte"/>
              <dgm:constr type="primFontSz" for="des" forName="childText_3" refType="primFontSz" refFor="des" refForName="parentText_6" op="lte"/>
              <dgm:constr type="primFontSz" for="des" forName="childText_4" refType="primFontSz" refFor="des" refForName="parentText_6" op="lte"/>
              <dgm:constr type="primFontSz" for="des" forName="childText_5" refType="primFontSz" refFor="des" refForName="parentText_6" op="lte"/>
              <dgm:constr type="primFontSz" for="des" forName="childText_6" refType="primFontSz" refFor="des" refForName="parentText_6" op="lte"/>
              <dgm:constr type="primFontSz" for="des" forName="childText_7" refType="primFontSz" refFor="des" refForName="parentText_6" op="lte"/>
              <dgm:constr type="primFontSz" for="des" forName="childText_1" refType="primFontSz" refFor="des" refForName="parentText_7" op="lte"/>
              <dgm:constr type="primFontSz" for="des" forName="childText_2" refType="primFontSz" refFor="des" refForName="parentText_7" op="lte"/>
              <dgm:constr type="primFontSz" for="des" forName="childText_3" refType="primFontSz" refFor="des" refForName="parentText_7" op="lte"/>
              <dgm:constr type="primFontSz" for="des" forName="childText_4" refType="primFontSz" refFor="des" refForName="parentText_7" op="lte"/>
              <dgm:constr type="primFontSz" for="des" forName="childText_5" refType="primFontSz" refFor="des" refForName="parentText_7" op="lte"/>
              <dgm:constr type="primFontSz" for="des" forName="childText_6" refType="primFontSz" refFor="des" refForName="parentText_7" op="lte"/>
              <dgm:constr type="primFontSz" for="des" forName="childText_7" refType="primFontSz" refFor="des" refForName="parentText_7"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parentText_6" refType="primFontSz" refFor="des" refForName="parentText_1" op="equ"/>
              <dgm:constr type="primFontSz" for="des" forName="parentText_7"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primFontSz" for="des" forName="childText_6" refType="primFontSz" refFor="des" refForName="childText_1" op="equ"/>
              <dgm:constr type="primFontSz" for="des" forName="childText_7" refType="primFontSz" refFor="des" refForName="childText_1" op="equ"/>
              <dgm:constr type="l" for="ch" forName="accentShape_7" refType="w" fact="0"/>
              <dgm:constr type="t" for="ch" forName="accentShape_1" refType="h" fact="0"/>
              <dgm:constr type="w" for="ch" forName="accentShape_1" refType="w" fact="0.1269"/>
              <dgm:constr type="h" for="ch" forName="accentShape_1" refType="h"/>
              <dgm:constr type="l" for="ch" forName="accentShape_6" refType="w" fact="0.1385"/>
              <dgm:constr type="t" for="ch" forName="accentShape_2" refType="h" fact="0.0833"/>
              <dgm:constr type="w" for="ch" forName="accentShape_2" refType="w" fact="0.1269"/>
              <dgm:constr type="h" for="ch" forName="accentShape_2" refType="h" fact="0.9165"/>
              <dgm:constr type="l" for="ch" forName="accentShape_5" refType="w" fact="0.277"/>
              <dgm:constr type="t" for="ch" forName="accentShape_3" refType="h" fact="0.1666"/>
              <dgm:constr type="w" for="ch" forName="accentShape_3" refType="w" fact="0.1269"/>
              <dgm:constr type="h" for="ch" forName="accentShape_3" refType="h" fact="0.8332"/>
              <dgm:constr type="l" for="ch" forName="accentShape_4" refType="w" fact="0.4155"/>
              <dgm:constr type="t" for="ch" forName="accentShape_4" refType="h" fact="0.2499"/>
              <dgm:constr type="w" for="ch" forName="accentShape_4" refType="w" fact="0.1269"/>
              <dgm:constr type="h" for="ch" forName="accentShape_4" refType="h" fact="0.7499"/>
              <dgm:constr type="l" for="ch" forName="accentShape_3" refType="w" fact="0.5539"/>
              <dgm:constr type="t" for="ch" forName="accentShape_5" refType="h" fact="0.3332"/>
              <dgm:constr type="w" for="ch" forName="accentShape_5" refType="w" fact="0.1269"/>
              <dgm:constr type="h" for="ch" forName="accentShape_5" refType="h" fact="0.6666"/>
              <dgm:constr type="l" for="ch" forName="accentShape_2" refType="w" fact="0.6938"/>
              <dgm:constr type="t" for="ch" forName="accentShape_6" refType="h" fact="0.4165"/>
              <dgm:constr type="w" for="ch" forName="accentShape_6" refType="w" fact="0.1269"/>
              <dgm:constr type="h" for="ch" forName="accentShape_6" refType="h" fact="0.5833"/>
              <dgm:constr type="l" for="ch" forName="accentShape_1" refType="w" fact="0.8326"/>
              <dgm:constr type="t" for="ch" forName="accentShape_7" refType="h" fact="0.5"/>
              <dgm:constr type="w" for="ch" forName="accentShape_7" refType="w" fact="0.1269"/>
              <dgm:constr type="h" for="ch" forName="accentShape_7" refType="h" fact="0.5"/>
              <dgm:constr type="l" for="ch" forName="parentText_7" refType="w" fact="0.0888"/>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6" refType="w" fact="0.2273"/>
              <dgm:constr type="t" for="ch" forName="parentText_2" refType="h" fact="0.0833"/>
              <dgm:constr type="w" for="ch" forName="parentText_2" refType="w" refFor="ch" refForName="accentShape_2" fact="0.26"/>
              <dgm:constr type="h" for="ch" forName="parentText_2" refType="h" refFor="ch" refForName="accentShape_2" fact="0.9"/>
              <dgm:constr type="l" for="ch" forName="parentText_5" refType="w" fact="0.36583"/>
              <dgm:constr type="t" for="ch" forName="parentText_3" refType="h" fact="0.1666"/>
              <dgm:constr type="w" for="ch" forName="parentText_3" refType="w" refFor="ch" refForName="accentShape_3" fact="0.26"/>
              <dgm:constr type="h" for="ch" forName="parentText_3" refType="h" refFor="ch" refForName="accentShape_3" fact="0.9"/>
              <dgm:constr type="l" for="ch" forName="parentText_4" refType="w" fact="0.5043"/>
              <dgm:constr type="t" for="ch" forName="parentText_4" refType="h" fact="0.2499"/>
              <dgm:constr type="w" for="ch" forName="parentText_4" refType="w" refFor="ch" refForName="accentShape_4" fact="0.26"/>
              <dgm:constr type="h" for="ch" forName="parentText_4" refType="h" refFor="ch" refForName="accentShape_4" fact="0.9"/>
              <dgm:constr type="l" for="ch" forName="parentText_3" refType="w" fact="0.6427"/>
              <dgm:constr type="t" for="ch" forName="parentText_5" refType="h" fact="0.3332"/>
              <dgm:constr type="w" for="ch" forName="parentText_5" refType="w" refFor="ch" refForName="accentShape_5" fact="0.26"/>
              <dgm:constr type="h" for="ch" forName="parentText_5" refType="h" refFor="ch" refForName="accentShape_5" fact="0.9"/>
              <dgm:constr type="l" for="ch" forName="parentText_2" refType="w" fact="0.78263"/>
              <dgm:constr type="t" for="ch" forName="parentText_6" refType="h" fact="0.4165"/>
              <dgm:constr type="w" for="ch" forName="parentText_6" refType="w" refFor="ch" refForName="accentShape_6" fact="0.26"/>
              <dgm:constr type="h" for="ch" forName="parentText_6" refType="h" refFor="ch" refForName="accentShape_6" fact="0.9"/>
              <dgm:constr type="l" for="ch" forName="parentText_1" refType="w" fact="0.92143"/>
              <dgm:constr type="t" for="ch" forName="parentText_7" refType="h" fact="0.5"/>
              <dgm:constr type="w" for="ch" forName="parentText_7" refType="w" refFor="ch" refForName="accentShape_7" fact="0.26"/>
              <dgm:constr type="h" for="ch" forName="parentText_7" refType="h" refFor="ch" refForName="accentShape_7" fact="0.9"/>
              <dgm:constr type="l" for="ch" forName="childText_7" refType="w" fact="0"/>
              <dgm:constr type="t" for="ch" forName="childText_1" refType="h" fact="0"/>
              <dgm:constr type="w" for="ch" forName="childText_1" refType="w" refFor="ch" refForName="accentShape_1" fact="0.7"/>
              <dgm:constr type="h" for="ch" forName="childText_1" refType="h" refFor="ch" refForName="accentShape_1"/>
              <dgm:constr type="l" for="ch" forName="childText_6" refType="w" fact="0.1385"/>
              <dgm:constr type="t" for="ch" forName="childText_2" refType="h" fact="0.0833"/>
              <dgm:constr type="w" for="ch" forName="childText_2" refType="w" refFor="ch" refForName="accentShape_2" fact="0.7"/>
              <dgm:constr type="h" for="ch" forName="childText_2" refType="h" refFor="ch" refForName="accentShape_2"/>
              <dgm:constr type="l" for="ch" forName="childText_5" refType="w" fact="0.277"/>
              <dgm:constr type="t" for="ch" forName="childText_3" refType="h" fact="0.1666"/>
              <dgm:constr type="w" for="ch" forName="childText_3" refType="w" refFor="ch" refForName="accentShape_3" fact="0.7"/>
              <dgm:constr type="h" for="ch" forName="childText_3" refType="h" refFor="ch" refForName="accentShape_3"/>
              <dgm:constr type="l" for="ch" forName="childText_4" refType="w" fact="0.4155"/>
              <dgm:constr type="t" for="ch" forName="childText_4" refType="h" fact="0.2499"/>
              <dgm:constr type="w" for="ch" forName="childText_4" refType="w" refFor="ch" refForName="accentShape_4" fact="0.7"/>
              <dgm:constr type="h" for="ch" forName="childText_4" refType="h" refFor="ch" refForName="accentShape_4"/>
              <dgm:constr type="l" for="ch" forName="childText_3" refType="w" fact="0.5539"/>
              <dgm:constr type="t" for="ch" forName="childText_5" refType="h" fact="0.3332"/>
              <dgm:constr type="w" for="ch" forName="childText_5" refType="w" refFor="ch" refForName="accentShape_5" fact="0.7"/>
              <dgm:constr type="h" for="ch" forName="childText_5" refType="h" refFor="ch" refForName="accentShape_5"/>
              <dgm:constr type="l" for="ch" forName="childText_2" refType="w" fact="0.6938"/>
              <dgm:constr type="t" for="ch" forName="childText_6" refType="h" fact="0.4165"/>
              <dgm:constr type="w" for="ch" forName="childText_6" refType="w" refFor="ch" refForName="accentShape_6" fact="0.7"/>
              <dgm:constr type="h" for="ch" forName="childText_6" refType="h" refFor="ch" refForName="accentShape_6"/>
              <dgm:constr type="l" for="ch" forName="childText_1" refType="w" fact="0.8326"/>
              <dgm:constr type="t" for="ch" forName="childText_7" refType="h" fact="0.5"/>
              <dgm:constr type="w" for="ch" forName="childText_7" refType="w" refFor="ch" refForName="accentShape_7" fact="0.7"/>
              <dgm:constr type="h" for="ch" forName="childText_7" refType="h" refFor="ch" refForName="accentShape_7"/>
            </dgm:constrLst>
          </dgm:else>
        </dgm:choose>
      </dgm:else>
    </dgm:choose>
    <dgm:forEach name="wrapper" axis="self" ptType="parTrans">
      <dgm:forEach name="accentRepeat" axis="self">
        <dgm:layoutNode name="imageRepeatNode" styleLbl="node1">
          <dgm:alg type="sp"/>
          <dgm:shape xmlns:r="http://schemas.openxmlformats.org/officeDocument/2006/relationships" type="rect" r:blip="" zOrderOff="-10">
            <dgm:adjLst/>
          </dgm:shape>
          <dgm:presOf axis="self"/>
        </dgm:layoutNode>
      </dgm:forEach>
    </dgm:forEach>
    <dgm:forEach name="Name30" axis="ch" ptType="node" cnt="1">
      <dgm:layoutNode name="parentText_1" styleLbl="node1">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1" styleLbl="node1">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1">
        <dgm:alg type="sp"/>
        <dgm:shape xmlns:r="http://schemas.openxmlformats.org/officeDocument/2006/relationships" r:blip="">
          <dgm:adjLst/>
        </dgm:shape>
        <dgm:presOf/>
        <dgm:constrLst/>
        <dgm:forEach name="Name31" ref="accentRepeat"/>
      </dgm:layoutNode>
    </dgm:forEach>
    <dgm:forEach name="Name32" axis="ch" ptType="node" st="2" cnt="1">
      <dgm:layoutNode name="parentText_2">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2">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2">
        <dgm:alg type="sp"/>
        <dgm:shape xmlns:r="http://schemas.openxmlformats.org/officeDocument/2006/relationships" r:blip="">
          <dgm:adjLst/>
        </dgm:shape>
        <dgm:presOf/>
        <dgm:constrLst/>
        <dgm:forEach name="Name33" ref="accentRepeat"/>
      </dgm:layoutNode>
    </dgm:forEach>
    <dgm:forEach name="Name34" axis="ch" ptType="node" st="3" cnt="1">
      <dgm:layoutNode name="parentText_3">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3">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3">
        <dgm:alg type="sp"/>
        <dgm:shape xmlns:r="http://schemas.openxmlformats.org/officeDocument/2006/relationships" r:blip="">
          <dgm:adjLst/>
        </dgm:shape>
        <dgm:presOf/>
        <dgm:constrLst/>
        <dgm:forEach name="Name35" ref="accentRepeat"/>
      </dgm:layoutNode>
    </dgm:forEach>
    <dgm:forEach name="Name36" axis="ch" ptType="node" st="4" cnt="1">
      <dgm:layoutNode name="parentText_4">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4">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4">
        <dgm:alg type="sp"/>
        <dgm:shape xmlns:r="http://schemas.openxmlformats.org/officeDocument/2006/relationships" r:blip="">
          <dgm:adjLst/>
        </dgm:shape>
        <dgm:presOf/>
        <dgm:constrLst/>
        <dgm:forEach name="Name37" ref="accentRepeat"/>
      </dgm:layoutNode>
    </dgm:forEach>
    <dgm:forEach name="Name38" axis="ch" ptType="node" st="5" cnt="1">
      <dgm:layoutNode name="parentText_5">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5">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5">
        <dgm:alg type="sp"/>
        <dgm:shape xmlns:r="http://schemas.openxmlformats.org/officeDocument/2006/relationships" r:blip="">
          <dgm:adjLst/>
        </dgm:shape>
        <dgm:presOf/>
        <dgm:constrLst/>
        <dgm:forEach name="Name39" ref="accentRepeat"/>
      </dgm:layoutNode>
    </dgm:forEach>
    <dgm:forEach name="Name40" axis="ch" ptType="node" st="6" cnt="1">
      <dgm:layoutNode name="parentText_6">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3"/>
          <dgm:constr type="tMarg" refType="primFontSz" fact="0"/>
          <dgm:constr type="bMarg" refType="primFontSz" fact="0.1"/>
        </dgm:constrLst>
        <dgm:ruleLst>
          <dgm:rule type="primFontSz" val="5" fact="NaN" max="NaN"/>
        </dgm:ruleLst>
      </dgm:layoutNode>
      <dgm:layoutNode name="childText_6">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6">
        <dgm:alg type="sp"/>
        <dgm:shape xmlns:r="http://schemas.openxmlformats.org/officeDocument/2006/relationships" r:blip="">
          <dgm:adjLst/>
        </dgm:shape>
        <dgm:presOf/>
        <dgm:constrLst/>
        <dgm:forEach name="Name41" ref="accentRepeat"/>
      </dgm:layoutNode>
    </dgm:forEach>
    <dgm:forEach name="Name42" axis="ch" ptType="node" st="7" cnt="1">
      <dgm:layoutNode name="parentText_7">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3"/>
          <dgm:constr type="tMarg" refType="primFontSz" fact="0"/>
          <dgm:constr type="bMarg" refType="primFontSz" fact="0.1"/>
        </dgm:constrLst>
        <dgm:ruleLst>
          <dgm:rule type="primFontSz" val="5" fact="NaN" max="NaN"/>
        </dgm:ruleLst>
      </dgm:layoutNode>
      <dgm:layoutNode name="childText_7">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7">
        <dgm:alg type="sp"/>
        <dgm:shape xmlns:r="http://schemas.openxmlformats.org/officeDocument/2006/relationships" r:blip="">
          <dgm:adjLst/>
        </dgm:shape>
        <dgm:presOf/>
        <dgm:constrLst/>
        <dgm:forEach name="Name43" ref="accentRepeat"/>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1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43D1D64-152D-8942-A291-AB8F19F1B6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18BC134E-4E25-8D4D-807E-B00F55B756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EB44301A-4753-6645-97C6-72DF042616BE}" type="datetimeFigureOut">
              <a:rPr lang="en-US"/>
              <a:pPr>
                <a:defRPr/>
              </a:pPr>
              <a:t>7/26/2023</a:t>
            </a:fld>
            <a:endParaRPr lang="en-US"/>
          </a:p>
        </p:txBody>
      </p:sp>
      <p:sp>
        <p:nvSpPr>
          <p:cNvPr id="4" name="Footer Placeholder 3">
            <a:extLst>
              <a:ext uri="{FF2B5EF4-FFF2-40B4-BE49-F238E27FC236}">
                <a16:creationId xmlns:a16="http://schemas.microsoft.com/office/drawing/2014/main" id="{77FDA265-C8CA-8947-A51D-E437ED277DF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r>
              <a:rPr lang="en-US"/>
              <a:t>Confidential</a:t>
            </a:r>
          </a:p>
        </p:txBody>
      </p:sp>
      <p:sp>
        <p:nvSpPr>
          <p:cNvPr id="5" name="Slide Number Placeholder 4">
            <a:extLst>
              <a:ext uri="{FF2B5EF4-FFF2-40B4-BE49-F238E27FC236}">
                <a16:creationId xmlns:a16="http://schemas.microsoft.com/office/drawing/2014/main" id="{A24358D7-A3D0-2946-A0D9-C7223EED46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8522FD96-EF8C-2843-9DF9-9083BA6B759F}"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F0A3922-9F4F-B946-A8BC-758F14BC03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24E4D5A0-8049-B042-84C2-2AB19B323862}"/>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694601CA-06AA-DC49-89FC-CB5FAD0BA10A}" type="datetimeFigureOut">
              <a:rPr lang="en-US"/>
              <a:pPr>
                <a:defRPr/>
              </a:pPr>
              <a:t>7/26/2023</a:t>
            </a:fld>
            <a:endParaRPr lang="en-US"/>
          </a:p>
        </p:txBody>
      </p:sp>
      <p:sp>
        <p:nvSpPr>
          <p:cNvPr id="4" name="Slide Image Placeholder 3">
            <a:extLst>
              <a:ext uri="{FF2B5EF4-FFF2-40B4-BE49-F238E27FC236}">
                <a16:creationId xmlns:a16="http://schemas.microsoft.com/office/drawing/2014/main" id="{E80FE5E0-7CE4-004A-826E-223847F808A2}"/>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3287BC48-C4F2-954C-A75C-23C3474C69C0}"/>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03C2C33-BA07-A345-86C5-CC06852712B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r>
              <a:rPr lang="en-US"/>
              <a:t>Confidential</a:t>
            </a:r>
          </a:p>
        </p:txBody>
      </p:sp>
      <p:sp>
        <p:nvSpPr>
          <p:cNvPr id="7" name="Slide Number Placeholder 6">
            <a:extLst>
              <a:ext uri="{FF2B5EF4-FFF2-40B4-BE49-F238E27FC236}">
                <a16:creationId xmlns:a16="http://schemas.microsoft.com/office/drawing/2014/main" id="{FF44561D-16D2-284A-A62D-2ED20BFEA588}"/>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AEF9E43D-0595-554A-9483-79DE9C754639}" type="slidenum">
              <a:rPr lang="en-US"/>
              <a:pPr>
                <a:defRPr/>
              </a:pPr>
              <a:t>‹#›</a:t>
            </a:fld>
            <a:endParaRPr lang="en-US"/>
          </a:p>
        </p:txBody>
      </p:sp>
    </p:spTree>
  </p:cSld>
  <p:clrMap bg1="lt1" tx1="dk1" bg2="lt2" tx2="dk2" accent1="accent1" accent2="accent2" accent3="accent3" accent4="accent4" accent5="accent5" accent6="accent6" hlink="hlink" folHlink="folHlink"/>
  <p:hf hdr="0" dt="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Optimization is used in every</a:t>
            </a:r>
            <a:r>
              <a:rPr lang="en-AU" baseline="0" dirty="0"/>
              <a:t> industry</a:t>
            </a:r>
            <a:endParaRPr lang="en-AU" dirty="0"/>
          </a:p>
        </p:txBody>
      </p:sp>
      <p:sp>
        <p:nvSpPr>
          <p:cNvPr id="4" name="Slide Number Placeholder 3"/>
          <p:cNvSpPr>
            <a:spLocks noGrp="1"/>
          </p:cNvSpPr>
          <p:nvPr>
            <p:ph type="sldNum" sz="quarter" idx="10"/>
          </p:nvPr>
        </p:nvSpPr>
        <p:spPr/>
        <p:txBody>
          <a:bodyPr/>
          <a:lstStyle/>
          <a:p>
            <a:fld id="{B3138D47-DF6C-486B-B41B-5A24E8E1E61E}" type="slidenum">
              <a:rPr lang="en-US" smtClean="0"/>
              <a:t>3</a:t>
            </a:fld>
            <a:endParaRPr lang="en-US" dirty="0"/>
          </a:p>
        </p:txBody>
      </p:sp>
    </p:spTree>
    <p:extLst>
      <p:ext uri="{BB962C8B-B14F-4D97-AF65-F5344CB8AC3E}">
        <p14:creationId xmlns:p14="http://schemas.microsoft.com/office/powerpoint/2010/main" val="9095591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Based on the node attributes created earlier, we now have to create different lists of nodes. We do this based on the type of node as we saw before each node has a node type, which can be:  </a:t>
            </a:r>
          </a:p>
          <a:p>
            <a:pPr lvl="0"/>
            <a:r>
              <a:rPr lang="en-US" sz="1200" kern="1200" dirty="0">
                <a:solidFill>
                  <a:schemeClr val="tx1"/>
                </a:solidFill>
                <a:effectLst/>
                <a:latin typeface="+mn-lt"/>
                <a:ea typeface="+mn-ea"/>
                <a:cs typeface="+mn-cs"/>
              </a:rPr>
              <a:t>LPNODE_SHOVEL, for shovels </a:t>
            </a:r>
            <a:endParaRPr lang="en-AU"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LPNODE_CRUSHER, for crushers </a:t>
            </a:r>
            <a:endParaRPr lang="en-AU"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LPNODE_STOCKPILE, for Stockpiles </a:t>
            </a:r>
            <a:endParaRPr lang="en-AU"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LPNODE_DUMP for dumps </a:t>
            </a:r>
          </a:p>
          <a:p>
            <a:r>
              <a:rPr lang="en-AU" sz="1200" kern="1200" dirty="0">
                <a:solidFill>
                  <a:schemeClr val="tx1"/>
                </a:solidFill>
                <a:effectLst/>
                <a:latin typeface="+mn-lt"/>
                <a:ea typeface="+mn-ea"/>
                <a:cs typeface="+mn-cs"/>
              </a:rPr>
              <a:t>If we define the structure of a mine as a network of nodes interconnected by routes, as discussed earlier, and if the objective of our optimizer is to find the most efficient flow rate for each route then we can see how it is necessary to </a:t>
            </a:r>
            <a:r>
              <a:rPr lang="en-AU" sz="1200" kern="1200" dirty="0" err="1">
                <a:solidFill>
                  <a:schemeClr val="tx1"/>
                </a:solidFill>
                <a:effectLst/>
                <a:latin typeface="+mn-lt"/>
                <a:ea typeface="+mn-ea"/>
                <a:cs typeface="+mn-cs"/>
              </a:rPr>
              <a:t>analyze</a:t>
            </a:r>
            <a:r>
              <a:rPr lang="en-AU" sz="1200" kern="1200" dirty="0">
                <a:solidFill>
                  <a:schemeClr val="tx1"/>
                </a:solidFill>
                <a:effectLst/>
                <a:latin typeface="+mn-lt"/>
                <a:ea typeface="+mn-ea"/>
                <a:cs typeface="+mn-cs"/>
              </a:rPr>
              <a:t> each node and the parameters that compose it. </a:t>
            </a:r>
          </a:p>
          <a:p>
            <a:r>
              <a:rPr lang="en-AU" sz="1200" kern="1200" dirty="0">
                <a:solidFill>
                  <a:schemeClr val="tx1"/>
                </a:solidFill>
                <a:effectLst/>
                <a:latin typeface="+mn-lt"/>
                <a:ea typeface="+mn-ea"/>
                <a:cs typeface="+mn-cs"/>
              </a:rPr>
              <a:t>For this we need to create a list of load nodes for shovels and another list of dump nodes because there are attributes or parameters that will affect or be specific to each.</a:t>
            </a:r>
          </a:p>
          <a:p>
            <a:r>
              <a:rPr lang="en-AU" sz="1200" kern="1200" dirty="0">
                <a:solidFill>
                  <a:schemeClr val="tx1"/>
                </a:solidFill>
                <a:effectLst/>
                <a:latin typeface="+mn-lt"/>
                <a:ea typeface="+mn-ea"/>
                <a:cs typeface="+mn-cs"/>
              </a:rPr>
              <a:t>As we can see in the </a:t>
            </a:r>
            <a:r>
              <a:rPr lang="en-GB" sz="1200" kern="1200" dirty="0">
                <a:solidFill>
                  <a:schemeClr val="tx1"/>
                </a:solidFill>
                <a:effectLst/>
                <a:latin typeface="+mn-lt"/>
                <a:ea typeface="+mn-ea"/>
                <a:cs typeface="+mn-cs"/>
              </a:rPr>
              <a:t>Figure, </a:t>
            </a:r>
            <a:r>
              <a:rPr lang="en-AU" sz="1200" kern="1200" dirty="0">
                <a:solidFill>
                  <a:schemeClr val="tx1"/>
                </a:solidFill>
                <a:effectLst/>
                <a:latin typeface="+mn-lt"/>
                <a:ea typeface="+mn-ea"/>
                <a:cs typeface="+mn-cs"/>
              </a:rPr>
              <a:t>in creating LP nodes the system looks for all the nodes in the database, and depending on the type of node, each node is added to either the list of load nodes or the list of dump nodes. </a:t>
            </a:r>
          </a:p>
          <a:p>
            <a:r>
              <a:rPr lang="en-AU" sz="1200" kern="1200" dirty="0">
                <a:solidFill>
                  <a:schemeClr val="tx1"/>
                </a:solidFill>
                <a:effectLst/>
                <a:latin typeface="+mn-lt"/>
                <a:ea typeface="+mn-ea"/>
                <a:cs typeface="+mn-cs"/>
              </a:rPr>
              <a:t>For load nodes it is necessary to </a:t>
            </a:r>
            <a:r>
              <a:rPr lang="en-AU" sz="1200" kern="1200" dirty="0" err="1">
                <a:solidFill>
                  <a:schemeClr val="tx1"/>
                </a:solidFill>
                <a:effectLst/>
                <a:latin typeface="+mn-lt"/>
                <a:ea typeface="+mn-ea"/>
                <a:cs typeface="+mn-cs"/>
              </a:rPr>
              <a:t>analyze</a:t>
            </a:r>
            <a:r>
              <a:rPr lang="en-AU" sz="1200" kern="1200" dirty="0">
                <a:solidFill>
                  <a:schemeClr val="tx1"/>
                </a:solidFill>
                <a:effectLst/>
                <a:latin typeface="+mn-lt"/>
                <a:ea typeface="+mn-ea"/>
                <a:cs typeface="+mn-cs"/>
              </a:rPr>
              <a:t> the material being loaded. If there is no grade selected the shovel priority will be configured as disabled, which will obviously affect trucks that will be assigned to such a shovel (the only way to send trucks to a disabled shovel is by making fixed allocations (or locking) trucks to the shovel). Grades for a shovel configuration in particular is crucial for the shovel to be considered in the </a:t>
            </a:r>
            <a:r>
              <a:rPr lang="en-GB" sz="1200" kern="1200" dirty="0">
                <a:solidFill>
                  <a:schemeClr val="tx1"/>
                </a:solidFill>
                <a:effectLst/>
                <a:latin typeface="+mn-lt"/>
                <a:ea typeface="+mn-ea"/>
                <a:cs typeface="+mn-cs"/>
              </a:rPr>
              <a:t>LP </a:t>
            </a:r>
            <a:r>
              <a:rPr lang="en-AU" sz="1200" kern="1200" dirty="0">
                <a:solidFill>
                  <a:schemeClr val="tx1"/>
                </a:solidFill>
                <a:effectLst/>
                <a:latin typeface="+mn-lt"/>
                <a:ea typeface="+mn-ea"/>
                <a:cs typeface="+mn-cs"/>
              </a:rPr>
              <a:t>calculation.</a:t>
            </a:r>
            <a:endParaRPr lang="en-AU" dirty="0"/>
          </a:p>
        </p:txBody>
      </p:sp>
      <p:sp>
        <p:nvSpPr>
          <p:cNvPr id="4" name="Slide Number Placeholder 3"/>
          <p:cNvSpPr>
            <a:spLocks noGrp="1"/>
          </p:cNvSpPr>
          <p:nvPr>
            <p:ph type="sldNum" sz="quarter" idx="10"/>
          </p:nvPr>
        </p:nvSpPr>
        <p:spPr/>
        <p:txBody>
          <a:bodyPr/>
          <a:lstStyle/>
          <a:p>
            <a:fld id="{B3138D47-DF6C-486B-B41B-5A24E8E1E61E}" type="slidenum">
              <a:rPr lang="en-US" smtClean="0"/>
              <a:t>31</a:t>
            </a:fld>
            <a:endParaRPr lang="en-US" dirty="0"/>
          </a:p>
        </p:txBody>
      </p:sp>
    </p:spTree>
    <p:extLst>
      <p:ext uri="{BB962C8B-B14F-4D97-AF65-F5344CB8AC3E}">
        <p14:creationId xmlns:p14="http://schemas.microsoft.com/office/powerpoint/2010/main" val="1677378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B3138D47-DF6C-486B-B41B-5A24E8E1E61E}" type="slidenum">
              <a:rPr lang="en-US" smtClean="0"/>
              <a:t>32</a:t>
            </a:fld>
            <a:endParaRPr lang="en-US" dirty="0"/>
          </a:p>
        </p:txBody>
      </p:sp>
    </p:spTree>
    <p:extLst>
      <p:ext uri="{BB962C8B-B14F-4D97-AF65-F5344CB8AC3E}">
        <p14:creationId xmlns:p14="http://schemas.microsoft.com/office/powerpoint/2010/main" val="16402887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In the previous steps we created a list of the load and dump nodes based on their node types and also to modify the priorities of any shovel having no grade associated. If we think of a route is a series of paths or roads connecting two nodes we can see why it is necessary first all </a:t>
            </a:r>
            <a:r>
              <a:rPr lang="en-AU" sz="1200" kern="1200" dirty="0" err="1">
                <a:solidFill>
                  <a:schemeClr val="tx1"/>
                </a:solidFill>
                <a:effectLst/>
                <a:latin typeface="+mn-lt"/>
                <a:ea typeface="+mn-ea"/>
                <a:cs typeface="+mn-cs"/>
              </a:rPr>
              <a:t>analyze</a:t>
            </a:r>
            <a:r>
              <a:rPr lang="en-AU" sz="1200" kern="1200" dirty="0">
                <a:solidFill>
                  <a:schemeClr val="tx1"/>
                </a:solidFill>
                <a:effectLst/>
                <a:latin typeface="+mn-lt"/>
                <a:ea typeface="+mn-ea"/>
                <a:cs typeface="+mn-cs"/>
              </a:rPr>
              <a:t> the nodes.</a:t>
            </a:r>
          </a:p>
          <a:p>
            <a:r>
              <a:rPr lang="en-AU" sz="1200" kern="1200" dirty="0">
                <a:solidFill>
                  <a:schemeClr val="tx1"/>
                </a:solidFill>
                <a:effectLst/>
                <a:latin typeface="+mn-lt"/>
                <a:ea typeface="+mn-ea"/>
                <a:cs typeface="+mn-cs"/>
              </a:rPr>
              <a:t>Given that we have created the load nodes, to create feasible routes we have to </a:t>
            </a:r>
            <a:r>
              <a:rPr lang="en-AU" sz="1200" kern="1200" dirty="0" err="1">
                <a:solidFill>
                  <a:schemeClr val="tx1"/>
                </a:solidFill>
                <a:effectLst/>
                <a:latin typeface="+mn-lt"/>
                <a:ea typeface="+mn-ea"/>
                <a:cs typeface="+mn-cs"/>
              </a:rPr>
              <a:t>analyze</a:t>
            </a:r>
            <a:r>
              <a:rPr lang="en-AU" sz="1200" kern="1200" dirty="0">
                <a:solidFill>
                  <a:schemeClr val="tx1"/>
                </a:solidFill>
                <a:effectLst/>
                <a:latin typeface="+mn-lt"/>
                <a:ea typeface="+mn-ea"/>
                <a:cs typeface="+mn-cs"/>
              </a:rPr>
              <a:t> each dump and create possible routes as per the diagram.</a:t>
            </a:r>
          </a:p>
          <a:p>
            <a:r>
              <a:rPr lang="en-AU" sz="1200" kern="1200" dirty="0">
                <a:solidFill>
                  <a:schemeClr val="tx1"/>
                </a:solidFill>
                <a:effectLst/>
                <a:latin typeface="+mn-lt"/>
                <a:ea typeface="+mn-ea"/>
                <a:cs typeface="+mn-cs"/>
              </a:rPr>
              <a:t>First the system checks the priority of the shovel, if this is unused an error message will be sent and no feasible route will be created. Next check if the load node or shovel is fixed or locked to a dump node. If the shovel is locked to a dump, and the dump exists, then create the feasible route from the shovel to the dump in question. Then the next shovel is </a:t>
            </a:r>
            <a:r>
              <a:rPr lang="en-AU" sz="1200" kern="1200" dirty="0" err="1">
                <a:solidFill>
                  <a:schemeClr val="tx1"/>
                </a:solidFill>
                <a:effectLst/>
                <a:latin typeface="+mn-lt"/>
                <a:ea typeface="+mn-ea"/>
                <a:cs typeface="+mn-cs"/>
              </a:rPr>
              <a:t>analyzed</a:t>
            </a:r>
            <a:r>
              <a:rPr lang="en-AU" sz="1200" kern="1200" dirty="0">
                <a:solidFill>
                  <a:schemeClr val="tx1"/>
                </a:solidFill>
                <a:effectLst/>
                <a:latin typeface="+mn-lt"/>
                <a:ea typeface="+mn-ea"/>
                <a:cs typeface="+mn-cs"/>
              </a:rPr>
              <a:t>.  </a:t>
            </a:r>
          </a:p>
          <a:p>
            <a:r>
              <a:rPr lang="en-AU" sz="1200" kern="1200" dirty="0">
                <a:solidFill>
                  <a:schemeClr val="tx1"/>
                </a:solidFill>
                <a:effectLst/>
                <a:latin typeface="+mn-lt"/>
                <a:ea typeface="+mn-ea"/>
                <a:cs typeface="+mn-cs"/>
              </a:rPr>
              <a:t>In the event that the shovel node was not locked to a dump then proceed to check the grade for the shovel. Based on the dump node to which the grade should be transported to check that, first, the dump node is in Ready, and second, that the material related to the grade is accepted by the dump node.  </a:t>
            </a:r>
          </a:p>
          <a:p>
            <a:r>
              <a:rPr lang="en-AU" sz="1200" kern="1200" dirty="0">
                <a:solidFill>
                  <a:schemeClr val="tx1"/>
                </a:solidFill>
                <a:effectLst/>
                <a:latin typeface="+mn-lt"/>
                <a:ea typeface="+mn-ea"/>
                <a:cs typeface="+mn-cs"/>
              </a:rPr>
              <a:t>With this section we touched two important points relating to the tasks of the Dispatcher. One of them is at the start of the day, where it is recommended to check the States not only of the dump locations that will be used during the shift, but also the States of shovels, trucks, auxiliary equipment, workshops and others.  The other point to consider is to highlight the importance of taking great care in the configuration of materials accepted at various dump locations since this directly affects the creation of feasible routes.  </a:t>
            </a:r>
          </a:p>
          <a:p>
            <a:r>
              <a:rPr lang="en-AU" sz="1200" kern="1200" dirty="0">
                <a:solidFill>
                  <a:schemeClr val="tx1"/>
                </a:solidFill>
                <a:effectLst/>
                <a:latin typeface="+mn-lt"/>
                <a:ea typeface="+mn-ea"/>
                <a:cs typeface="+mn-cs"/>
              </a:rPr>
              <a:t>To better understand the creation of routes, we have to consider that when you create Shovel-Dump routes, it is necessary to take certain considerations.  Materials are listed based on the shovel and the dump, and shovel grades related to the shovel and checked if they are accepted in the dump node, if they are not accepted the route is simply not created. It is also necessary to check that there are no restrictions of the shovel towards the dump node, if there are restrictions the routes would not be created. If it complies with the above conditions then you create routes related to the loading and dump node based on materials associated with the load node. </a:t>
            </a:r>
          </a:p>
          <a:p>
            <a:r>
              <a:rPr lang="en-AU" sz="1200" kern="1200" dirty="0">
                <a:solidFill>
                  <a:schemeClr val="tx1"/>
                </a:solidFill>
                <a:effectLst/>
                <a:latin typeface="+mn-lt"/>
                <a:ea typeface="+mn-ea"/>
                <a:cs typeface="+mn-cs"/>
              </a:rPr>
              <a:t>Feasible routes are also created from dump nodes to load nodes. Basically all dumps of the solution are </a:t>
            </a:r>
            <a:r>
              <a:rPr lang="en-AU" sz="1200" kern="1200" dirty="0" err="1">
                <a:solidFill>
                  <a:schemeClr val="tx1"/>
                </a:solidFill>
                <a:effectLst/>
                <a:latin typeface="+mn-lt"/>
                <a:ea typeface="+mn-ea"/>
                <a:cs typeface="+mn-cs"/>
              </a:rPr>
              <a:t>analyzed</a:t>
            </a:r>
            <a:r>
              <a:rPr lang="en-AU" sz="1200" kern="1200" dirty="0">
                <a:solidFill>
                  <a:schemeClr val="tx1"/>
                </a:solidFill>
                <a:effectLst/>
                <a:latin typeface="+mn-lt"/>
                <a:ea typeface="+mn-ea"/>
                <a:cs typeface="+mn-cs"/>
              </a:rPr>
              <a:t> and observed that they are not categorized as unavailable. For each such dump the system will find shovels not marked as unused, and on that basis the necessary routes are created. The shovel could have been marked as unused if dumps that accept the type of material were not in an operating state.   </a:t>
            </a:r>
          </a:p>
          <a:p>
            <a:r>
              <a:rPr lang="en-AU" sz="1200" kern="1200" dirty="0">
                <a:solidFill>
                  <a:schemeClr val="tx1"/>
                </a:solidFill>
                <a:effectLst/>
                <a:latin typeface="+mn-lt"/>
                <a:ea typeface="+mn-ea"/>
                <a:cs typeface="+mn-cs"/>
              </a:rPr>
              <a:t>At the end of this process we have as a result a set of feasible routes based mainly in the States of dumps, materials and grades produced by shovels, as well as the restrictions of shovels to certain dump locations.  </a:t>
            </a:r>
          </a:p>
          <a:p>
            <a:r>
              <a:rPr lang="en-AU" sz="1200" kern="1200" dirty="0">
                <a:solidFill>
                  <a:schemeClr val="tx1"/>
                </a:solidFill>
                <a:effectLst/>
                <a:latin typeface="+mn-lt"/>
                <a:ea typeface="+mn-ea"/>
                <a:cs typeface="+mn-cs"/>
              </a:rPr>
              <a:t>Factors affecting the creation of feasible routes:  </a:t>
            </a:r>
          </a:p>
          <a:p>
            <a:pPr lvl="0"/>
            <a:r>
              <a:rPr lang="en-AU" sz="1200" kern="1200" dirty="0">
                <a:solidFill>
                  <a:schemeClr val="tx1"/>
                </a:solidFill>
                <a:effectLst/>
                <a:latin typeface="+mn-lt"/>
                <a:ea typeface="+mn-ea"/>
                <a:cs typeface="+mn-cs"/>
              </a:rPr>
              <a:t>Destination restrictions </a:t>
            </a:r>
            <a:endParaRPr lang="en-AU" dirty="0">
              <a:effectLst/>
            </a:endParaRPr>
          </a:p>
          <a:p>
            <a:pPr lvl="0"/>
            <a:r>
              <a:rPr lang="en-AU" sz="1200" kern="1200" dirty="0">
                <a:solidFill>
                  <a:schemeClr val="tx1"/>
                </a:solidFill>
                <a:effectLst/>
                <a:latin typeface="+mn-lt"/>
                <a:ea typeface="+mn-ea"/>
                <a:cs typeface="+mn-cs"/>
              </a:rPr>
              <a:t>Material/grade restrictions</a:t>
            </a:r>
            <a:endParaRPr lang="en-AU" dirty="0">
              <a:effectLst/>
            </a:endParaRPr>
          </a:p>
          <a:p>
            <a:pPr lvl="0"/>
            <a:r>
              <a:rPr lang="en-AU" sz="1200" kern="1200" dirty="0">
                <a:solidFill>
                  <a:schemeClr val="tx1"/>
                </a:solidFill>
                <a:effectLst/>
                <a:latin typeface="+mn-lt"/>
                <a:ea typeface="+mn-ea"/>
                <a:cs typeface="+mn-cs"/>
              </a:rPr>
              <a:t>State of destination</a:t>
            </a:r>
          </a:p>
          <a:p>
            <a:r>
              <a:rPr lang="en-US" sz="1200" kern="1200" dirty="0">
                <a:solidFill>
                  <a:schemeClr val="tx1"/>
                </a:solidFill>
                <a:effectLst/>
                <a:latin typeface="+mn-lt"/>
                <a:ea typeface="+mn-ea"/>
                <a:cs typeface="+mn-cs"/>
              </a:rPr>
              <a:t>We see therefore how important checking it is for the dispatcher to check restrictions and dump states since these directly affect the creation of feasible routes.</a:t>
            </a:r>
            <a:endParaRPr lang="en-AU" sz="1200" kern="1200" dirty="0">
              <a:solidFill>
                <a:schemeClr val="tx1"/>
              </a:solidFill>
              <a:effectLst/>
              <a:latin typeface="+mn-lt"/>
              <a:ea typeface="+mn-ea"/>
              <a:cs typeface="+mn-cs"/>
            </a:endParaRPr>
          </a:p>
          <a:p>
            <a:endParaRPr lang="en-AU" sz="1200"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B3138D47-DF6C-486B-B41B-5A24E8E1E61E}" type="slidenum">
              <a:rPr lang="en-US" smtClean="0"/>
              <a:t>33</a:t>
            </a:fld>
            <a:endParaRPr lang="en-US" dirty="0"/>
          </a:p>
        </p:txBody>
      </p:sp>
    </p:spTree>
    <p:extLst>
      <p:ext uri="{BB962C8B-B14F-4D97-AF65-F5344CB8AC3E}">
        <p14:creationId xmlns:p14="http://schemas.microsoft.com/office/powerpoint/2010/main" val="10193890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B3138D47-DF6C-486B-B41B-5A24E8E1E61E}" type="slidenum">
              <a:rPr lang="en-US" smtClean="0"/>
              <a:t>34</a:t>
            </a:fld>
            <a:endParaRPr lang="en-US" dirty="0"/>
          </a:p>
        </p:txBody>
      </p:sp>
    </p:spTree>
    <p:extLst>
      <p:ext uri="{BB962C8B-B14F-4D97-AF65-F5344CB8AC3E}">
        <p14:creationId xmlns:p14="http://schemas.microsoft.com/office/powerpoint/2010/main" val="41838256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B3138D47-DF6C-486B-B41B-5A24E8E1E61E}" type="slidenum">
              <a:rPr lang="en-US" smtClean="0"/>
              <a:t>35</a:t>
            </a:fld>
            <a:endParaRPr lang="en-US" dirty="0"/>
          </a:p>
        </p:txBody>
      </p:sp>
    </p:spTree>
    <p:extLst>
      <p:ext uri="{BB962C8B-B14F-4D97-AF65-F5344CB8AC3E}">
        <p14:creationId xmlns:p14="http://schemas.microsoft.com/office/powerpoint/2010/main" val="2574611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For each load node, it is necessary to determine what rate the shovel can dig; based on this rate of excavation it is necessary to create a capacity requirement associated with the route that the shovel is using. </a:t>
                </a:r>
              </a:p>
              <a:p>
                <a:r>
                  <a:rPr lang="en-AU" sz="1200" kern="1200" dirty="0">
                    <a:solidFill>
                      <a:schemeClr val="tx1"/>
                    </a:solidFill>
                    <a:effectLst/>
                    <a:latin typeface="+mn-lt"/>
                    <a:ea typeface="+mn-ea"/>
                    <a:cs typeface="+mn-cs"/>
                  </a:rPr>
                  <a:t>First for each load node it is necessary to calculate a capacity value based on several variables, namely: </a:t>
                </a:r>
              </a:p>
              <a:p>
                <a:pPr lvl="0"/>
                <a:r>
                  <a:rPr lang="en-US" sz="1200" kern="1200" dirty="0">
                    <a:solidFill>
                      <a:schemeClr val="tx1"/>
                    </a:solidFill>
                    <a:effectLst/>
                    <a:latin typeface="+mn-lt"/>
                    <a:ea typeface="+mn-ea"/>
                    <a:cs typeface="+mn-cs"/>
                  </a:rPr>
                  <a:t>Truck size, (</a:t>
                </a:r>
                <a:r>
                  <a:rPr lang="en-US" sz="1200" kern="1200" dirty="0" err="1">
                    <a:solidFill>
                      <a:schemeClr val="tx1"/>
                    </a:solidFill>
                    <a:effectLst/>
                    <a:latin typeface="+mn-lt"/>
                    <a:ea typeface="+mn-ea"/>
                    <a:cs typeface="+mn-cs"/>
                  </a:rPr>
                  <a:t>truckSize</a:t>
                </a:r>
                <a:r>
                  <a:rPr lang="en-US" sz="1200" kern="1200" dirty="0">
                    <a:solidFill>
                      <a:schemeClr val="tx1"/>
                    </a:solidFill>
                    <a:effectLst/>
                    <a:latin typeface="+mn-lt"/>
                    <a:ea typeface="+mn-ea"/>
                    <a:cs typeface="+mn-cs"/>
                  </a:rPr>
                  <a:t>), standard size of truck </a:t>
                </a:r>
                <a:endParaRPr lang="en-AU"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Dig rate</a:t>
                </a:r>
                <a:endParaRPr lang="en-AU"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Spotting time</a:t>
                </a:r>
                <a:r>
                  <a:rPr lang="en-AU" sz="1200" kern="1200" dirty="0">
                    <a:solidFill>
                      <a:schemeClr val="tx1"/>
                    </a:solidFill>
                    <a:effectLst/>
                    <a:latin typeface="+mn-lt"/>
                    <a:ea typeface="+mn-ea"/>
                    <a:cs typeface="+mn-cs"/>
                  </a:rPr>
                  <a:t>  </a:t>
                </a:r>
              </a:p>
              <a:p>
                <a:r>
                  <a:rPr lang="en-AU" sz="1200" kern="1200" dirty="0">
                    <a:solidFill>
                      <a:schemeClr val="tx1"/>
                    </a:solidFill>
                    <a:effectLst/>
                    <a:latin typeface="+mn-lt"/>
                    <a:ea typeface="+mn-ea"/>
                    <a:cs typeface="+mn-cs"/>
                  </a:rPr>
                  <a:t>Based on these variables the value of capacity is defined as:</a:t>
                </a:r>
              </a:p>
              <a:p>
                <a:pPr/>
                <a14:m>
                  <m:oMathPara xmlns:m="http://schemas.openxmlformats.org/officeDocument/2006/math">
                    <m:oMathParaPr>
                      <m:jc m:val="centerGroup"/>
                    </m:oMathParaPr>
                    <m:oMath xmlns:m="http://schemas.openxmlformats.org/officeDocument/2006/math">
                      <m:r>
                        <a:rPr lang="en-AU" sz="1200" i="1" kern="1200">
                          <a:solidFill>
                            <a:schemeClr val="tx1"/>
                          </a:solidFill>
                          <a:effectLst/>
                          <a:latin typeface="Cambria Math" panose="02040503050406030204" pitchFamily="18" charset="0"/>
                          <a:ea typeface="+mn-ea"/>
                          <a:cs typeface="+mn-cs"/>
                        </a:rPr>
                        <m:t>𝑆h𝑜𝑣𝑒𝑙</m:t>
                      </m:r>
                      <m:r>
                        <a:rPr lang="en-AU" sz="1200" i="1" kern="1200">
                          <a:solidFill>
                            <a:schemeClr val="tx1"/>
                          </a:solidFill>
                          <a:effectLst/>
                          <a:latin typeface="Cambria Math" panose="02040503050406030204" pitchFamily="18" charset="0"/>
                          <a:ea typeface="+mn-ea"/>
                          <a:cs typeface="+mn-cs"/>
                        </a:rPr>
                        <m:t> </m:t>
                      </m:r>
                      <m:r>
                        <a:rPr lang="en-AU" sz="1200" i="1" kern="1200">
                          <a:solidFill>
                            <a:schemeClr val="tx1"/>
                          </a:solidFill>
                          <a:effectLst/>
                          <a:latin typeface="Cambria Math" panose="02040503050406030204" pitchFamily="18" charset="0"/>
                          <a:ea typeface="+mn-ea"/>
                          <a:cs typeface="+mn-cs"/>
                        </a:rPr>
                        <m:t>𝐶𝑎𝑝𝑎𝑐𝑖𝑡𝑦</m:t>
                      </m:r>
                      <m:r>
                        <a:rPr lang="en-AU" sz="1200" i="1" kern="1200">
                          <a:solidFill>
                            <a:schemeClr val="tx1"/>
                          </a:solidFill>
                          <a:effectLst/>
                          <a:latin typeface="Cambria Math" panose="02040503050406030204" pitchFamily="18" charset="0"/>
                          <a:ea typeface="+mn-ea"/>
                          <a:cs typeface="+mn-cs"/>
                        </a:rPr>
                        <m:t>=</m:t>
                      </m:r>
                      <m:f>
                        <m:fPr>
                          <m:ctrlPr>
                            <a:rPr lang="en-AU" sz="1200" i="1" kern="1200">
                              <a:solidFill>
                                <a:schemeClr val="tx1"/>
                              </a:solidFill>
                              <a:effectLst/>
                              <a:latin typeface="Cambria Math" panose="02040503050406030204" pitchFamily="18" charset="0"/>
                              <a:ea typeface="+mn-ea"/>
                              <a:cs typeface="+mn-cs"/>
                            </a:rPr>
                          </m:ctrlPr>
                        </m:fPr>
                        <m:num>
                          <m:r>
                            <a:rPr lang="en-AU" sz="1200" i="1" kern="1200">
                              <a:solidFill>
                                <a:schemeClr val="tx1"/>
                              </a:solidFill>
                              <a:effectLst/>
                              <a:latin typeface="Cambria Math" panose="02040503050406030204" pitchFamily="18" charset="0"/>
                              <a:ea typeface="+mn-ea"/>
                              <a:cs typeface="+mn-cs"/>
                            </a:rPr>
                            <m:t>𝑆𝑡𝑎𝑛𝑑𝑎𝑟𝑑</m:t>
                          </m:r>
                          <m:r>
                            <a:rPr lang="en-AU" sz="1200" i="1" kern="1200">
                              <a:solidFill>
                                <a:schemeClr val="tx1"/>
                              </a:solidFill>
                              <a:effectLst/>
                              <a:latin typeface="Cambria Math" panose="02040503050406030204" pitchFamily="18" charset="0"/>
                              <a:ea typeface="+mn-ea"/>
                              <a:cs typeface="+mn-cs"/>
                            </a:rPr>
                            <m:t> </m:t>
                          </m:r>
                          <m:r>
                            <a:rPr lang="en-AU" sz="1200" i="1" kern="1200">
                              <a:solidFill>
                                <a:schemeClr val="tx1"/>
                              </a:solidFill>
                              <a:effectLst/>
                              <a:latin typeface="Cambria Math" panose="02040503050406030204" pitchFamily="18" charset="0"/>
                              <a:ea typeface="+mn-ea"/>
                              <a:cs typeface="+mn-cs"/>
                            </a:rPr>
                            <m:t>𝑡𝑟𝑢𝑐𝑘</m:t>
                          </m:r>
                          <m:r>
                            <a:rPr lang="en-AU" sz="1200" i="1" kern="1200">
                              <a:solidFill>
                                <a:schemeClr val="tx1"/>
                              </a:solidFill>
                              <a:effectLst/>
                              <a:latin typeface="Cambria Math" panose="02040503050406030204" pitchFamily="18" charset="0"/>
                              <a:ea typeface="+mn-ea"/>
                              <a:cs typeface="+mn-cs"/>
                            </a:rPr>
                            <m:t> </m:t>
                          </m:r>
                          <m:r>
                            <a:rPr lang="en-AU" sz="1200" i="1" kern="1200">
                              <a:solidFill>
                                <a:schemeClr val="tx1"/>
                              </a:solidFill>
                              <a:effectLst/>
                              <a:latin typeface="Cambria Math" panose="02040503050406030204" pitchFamily="18" charset="0"/>
                              <a:ea typeface="+mn-ea"/>
                              <a:cs typeface="+mn-cs"/>
                            </a:rPr>
                            <m:t>𝑠𝑖𝑧𝑒</m:t>
                          </m:r>
                        </m:num>
                        <m:den>
                          <m:f>
                            <m:fPr>
                              <m:type m:val="lin"/>
                              <m:ctrlPr>
                                <a:rPr lang="en-AU" sz="1200" i="1" kern="1200">
                                  <a:solidFill>
                                    <a:schemeClr val="tx1"/>
                                  </a:solidFill>
                                  <a:effectLst/>
                                  <a:latin typeface="Cambria Math" panose="02040503050406030204" pitchFamily="18" charset="0"/>
                                  <a:ea typeface="+mn-ea"/>
                                  <a:cs typeface="+mn-cs"/>
                                </a:rPr>
                              </m:ctrlPr>
                            </m:fPr>
                            <m:num>
                              <m:r>
                                <a:rPr lang="en-AU" sz="1200" i="1" kern="1200">
                                  <a:solidFill>
                                    <a:schemeClr val="tx1"/>
                                  </a:solidFill>
                                  <a:effectLst/>
                                  <a:latin typeface="Cambria Math" panose="02040503050406030204" pitchFamily="18" charset="0"/>
                                  <a:ea typeface="+mn-ea"/>
                                  <a:cs typeface="+mn-cs"/>
                                </a:rPr>
                                <m:t>(</m:t>
                              </m:r>
                              <m:r>
                                <a:rPr lang="en-AU" sz="1200" i="1" kern="1200">
                                  <a:solidFill>
                                    <a:schemeClr val="tx1"/>
                                  </a:solidFill>
                                  <a:effectLst/>
                                  <a:latin typeface="Cambria Math" panose="02040503050406030204" pitchFamily="18" charset="0"/>
                                  <a:ea typeface="+mn-ea"/>
                                  <a:cs typeface="+mn-cs"/>
                                </a:rPr>
                                <m:t>𝑠𝑡𝑎𝑛𝑑𝑎𝑟𝑑</m:t>
                              </m:r>
                              <m:r>
                                <a:rPr lang="en-AU" sz="1200" i="1" kern="1200">
                                  <a:solidFill>
                                    <a:schemeClr val="tx1"/>
                                  </a:solidFill>
                                  <a:effectLst/>
                                  <a:latin typeface="Cambria Math" panose="02040503050406030204" pitchFamily="18" charset="0"/>
                                  <a:ea typeface="+mn-ea"/>
                                  <a:cs typeface="+mn-cs"/>
                                </a:rPr>
                                <m:t> </m:t>
                              </m:r>
                              <m:r>
                                <a:rPr lang="en-AU" sz="1200" i="1" kern="1200">
                                  <a:solidFill>
                                    <a:schemeClr val="tx1"/>
                                  </a:solidFill>
                                  <a:effectLst/>
                                  <a:latin typeface="Cambria Math" panose="02040503050406030204" pitchFamily="18" charset="0"/>
                                  <a:ea typeface="+mn-ea"/>
                                  <a:cs typeface="+mn-cs"/>
                                </a:rPr>
                                <m:t>𝑡𝑟𝑢𝑐𝑘</m:t>
                              </m:r>
                              <m:r>
                                <a:rPr lang="en-AU" sz="1200" i="1" kern="1200">
                                  <a:solidFill>
                                    <a:schemeClr val="tx1"/>
                                  </a:solidFill>
                                  <a:effectLst/>
                                  <a:latin typeface="Cambria Math" panose="02040503050406030204" pitchFamily="18" charset="0"/>
                                  <a:ea typeface="+mn-ea"/>
                                  <a:cs typeface="+mn-cs"/>
                                </a:rPr>
                                <m:t> </m:t>
                              </m:r>
                              <m:r>
                                <a:rPr lang="en-AU" sz="1200" i="1" kern="1200">
                                  <a:solidFill>
                                    <a:schemeClr val="tx1"/>
                                  </a:solidFill>
                                  <a:effectLst/>
                                  <a:latin typeface="Cambria Math" panose="02040503050406030204" pitchFamily="18" charset="0"/>
                                  <a:ea typeface="+mn-ea"/>
                                  <a:cs typeface="+mn-cs"/>
                                </a:rPr>
                                <m:t>𝑠𝑖𝑧𝑒</m:t>
                              </m:r>
                            </m:num>
                            <m:den>
                              <m:r>
                                <a:rPr lang="en-AU" sz="1200" i="1" kern="1200">
                                  <a:solidFill>
                                    <a:schemeClr val="tx1"/>
                                  </a:solidFill>
                                  <a:effectLst/>
                                  <a:latin typeface="Cambria Math" panose="02040503050406030204" pitchFamily="18" charset="0"/>
                                  <a:ea typeface="+mn-ea"/>
                                  <a:cs typeface="+mn-cs"/>
                                </a:rPr>
                                <m:t>𝑑𝑖𝑔</m:t>
                              </m:r>
                              <m:r>
                                <a:rPr lang="en-AU" sz="1200" i="1" kern="1200">
                                  <a:solidFill>
                                    <a:schemeClr val="tx1"/>
                                  </a:solidFill>
                                  <a:effectLst/>
                                  <a:latin typeface="Cambria Math" panose="02040503050406030204" pitchFamily="18" charset="0"/>
                                  <a:ea typeface="+mn-ea"/>
                                  <a:cs typeface="+mn-cs"/>
                                </a:rPr>
                                <m:t> </m:t>
                              </m:r>
                              <m:r>
                                <a:rPr lang="en-AU" sz="1200" i="1" kern="1200">
                                  <a:solidFill>
                                    <a:schemeClr val="tx1"/>
                                  </a:solidFill>
                                  <a:effectLst/>
                                  <a:latin typeface="Cambria Math" panose="02040503050406030204" pitchFamily="18" charset="0"/>
                                  <a:ea typeface="+mn-ea"/>
                                  <a:cs typeface="+mn-cs"/>
                                </a:rPr>
                                <m:t>𝑟𝑎𝑡𝑒</m:t>
                              </m:r>
                              <m:r>
                                <a:rPr lang="en-AU" sz="1200" i="1" kern="1200">
                                  <a:solidFill>
                                    <a:schemeClr val="tx1"/>
                                  </a:solidFill>
                                  <a:effectLst/>
                                  <a:latin typeface="Cambria Math" panose="02040503050406030204" pitchFamily="18" charset="0"/>
                                  <a:ea typeface="+mn-ea"/>
                                  <a:cs typeface="+mn-cs"/>
                                </a:rPr>
                                <m:t>)+(</m:t>
                              </m:r>
                              <m:f>
                                <m:fPr>
                                  <m:type m:val="lin"/>
                                  <m:ctrlPr>
                                    <a:rPr lang="en-AU" sz="1200" i="1" kern="1200">
                                      <a:solidFill>
                                        <a:schemeClr val="tx1"/>
                                      </a:solidFill>
                                      <a:effectLst/>
                                      <a:latin typeface="Cambria Math" panose="02040503050406030204" pitchFamily="18" charset="0"/>
                                      <a:ea typeface="+mn-ea"/>
                                      <a:cs typeface="+mn-cs"/>
                                    </a:rPr>
                                  </m:ctrlPr>
                                </m:fPr>
                                <m:num>
                                  <m:r>
                                    <a:rPr lang="en-AU" sz="1200" i="1" kern="1200">
                                      <a:solidFill>
                                        <a:schemeClr val="tx1"/>
                                      </a:solidFill>
                                      <a:effectLst/>
                                      <a:latin typeface="Cambria Math" panose="02040503050406030204" pitchFamily="18" charset="0"/>
                                      <a:ea typeface="+mn-ea"/>
                                      <a:cs typeface="+mn-cs"/>
                                    </a:rPr>
                                    <m:t>𝑠𝑝𝑜𝑡</m:t>
                                  </m:r>
                                  <m:r>
                                    <a:rPr lang="en-AU" sz="1200" i="1" kern="1200">
                                      <a:solidFill>
                                        <a:schemeClr val="tx1"/>
                                      </a:solidFill>
                                      <a:effectLst/>
                                      <a:latin typeface="Cambria Math" panose="02040503050406030204" pitchFamily="18" charset="0"/>
                                      <a:ea typeface="+mn-ea"/>
                                      <a:cs typeface="+mn-cs"/>
                                    </a:rPr>
                                    <m:t> </m:t>
                                  </m:r>
                                  <m:r>
                                    <a:rPr lang="en-AU" sz="1200" i="1" kern="1200">
                                      <a:solidFill>
                                        <a:schemeClr val="tx1"/>
                                      </a:solidFill>
                                      <a:effectLst/>
                                      <a:latin typeface="Cambria Math" panose="02040503050406030204" pitchFamily="18" charset="0"/>
                                      <a:ea typeface="+mn-ea"/>
                                      <a:cs typeface="+mn-cs"/>
                                    </a:rPr>
                                    <m:t>𝑡𝑖𝑚𝑒</m:t>
                                  </m:r>
                                </m:num>
                                <m:den>
                                  <m:r>
                                    <a:rPr lang="en-AU" sz="1200" i="1" kern="1200">
                                      <a:solidFill>
                                        <a:schemeClr val="tx1"/>
                                      </a:solidFill>
                                      <a:effectLst/>
                                      <a:latin typeface="Cambria Math" panose="02040503050406030204" pitchFamily="18" charset="0"/>
                                      <a:ea typeface="+mn-ea"/>
                                      <a:cs typeface="+mn-cs"/>
                                    </a:rPr>
                                    <m:t>3600)</m:t>
                                  </m:r>
                                </m:den>
                              </m:f>
                            </m:den>
                          </m:f>
                        </m:den>
                      </m:f>
                      <m:r>
                        <a:rPr lang="en-AU" sz="1200" i="1" kern="1200">
                          <a:solidFill>
                            <a:schemeClr val="tx1"/>
                          </a:solidFill>
                          <a:effectLst/>
                          <a:latin typeface="Cambria Math" panose="02040503050406030204" pitchFamily="18" charset="0"/>
                          <a:ea typeface="+mn-ea"/>
                          <a:cs typeface="+mn-cs"/>
                        </a:rPr>
                        <m:t> </m:t>
                      </m:r>
                    </m:oMath>
                  </m:oMathPara>
                </a14:m>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For example, if we consider the following values: </a:t>
                </a:r>
              </a:p>
              <a:p>
                <a:r>
                  <a:rPr lang="en-AU" sz="1200" kern="1200" dirty="0">
                    <a:solidFill>
                      <a:schemeClr val="tx1"/>
                    </a:solidFill>
                    <a:effectLst/>
                    <a:latin typeface="+mn-lt"/>
                    <a:ea typeface="+mn-ea"/>
                    <a:cs typeface="+mn-cs"/>
                  </a:rPr>
                  <a:t>Truck size = 225 tonnes, Dig rate = 3,000 tonnes per hr, Spotting time = 40 sec  </a:t>
                </a:r>
              </a:p>
              <a:p>
                <a:r>
                  <a:rPr lang="en-AU" sz="1200" kern="1200" dirty="0">
                    <a:solidFill>
                      <a:schemeClr val="tx1"/>
                    </a:solidFill>
                    <a:effectLst/>
                    <a:latin typeface="+mn-lt"/>
                    <a:ea typeface="+mn-ea"/>
                    <a:cs typeface="+mn-cs"/>
                  </a:rPr>
                  <a:t>We would have a capacity of 2,612 tonnes per hr.</a:t>
                </a:r>
              </a:p>
              <a:p>
                <a:r>
                  <a:rPr lang="en-AU" sz="1200" kern="1200" dirty="0">
                    <a:solidFill>
                      <a:schemeClr val="tx1"/>
                    </a:solidFill>
                    <a:effectLst/>
                    <a:latin typeface="+mn-lt"/>
                    <a:ea typeface="+mn-ea"/>
                    <a:cs typeface="+mn-cs"/>
                  </a:rPr>
                  <a:t>If the Spotting time increased to 60 seconds, we would get a (lower) capacity of 2,454 tons per hour.</a:t>
                </a:r>
              </a:p>
              <a:p>
                <a:r>
                  <a:rPr lang="en-AU" sz="1200" kern="1200" dirty="0">
                    <a:solidFill>
                      <a:schemeClr val="tx1"/>
                    </a:solidFill>
                    <a:effectLst/>
                    <a:latin typeface="+mn-lt"/>
                    <a:ea typeface="+mn-ea"/>
                    <a:cs typeface="+mn-cs"/>
                  </a:rPr>
                  <a:t>If on the other hand the Spotting time decreased to 30 seconds, we would see that the calculated capacity would be increased to 2,700 tonnes per hour.  </a:t>
                </a:r>
              </a:p>
              <a:p>
                <a:r>
                  <a:rPr lang="en-AU" sz="1200" kern="1200" dirty="0">
                    <a:solidFill>
                      <a:schemeClr val="tx1"/>
                    </a:solidFill>
                    <a:effectLst/>
                    <a:latin typeface="+mn-lt"/>
                    <a:ea typeface="+mn-ea"/>
                    <a:cs typeface="+mn-cs"/>
                  </a:rPr>
                  <a:t>The value of capacity is not the exact value that is inserted into the array of constraints, rather we need to consider two additional factors, namely Coverage Percentage and Target Dig rate.</a:t>
                </a:r>
              </a:p>
              <a:p>
                <a:r>
                  <a:rPr lang="en-AU" sz="1200" kern="1200" dirty="0">
                    <a:solidFill>
                      <a:schemeClr val="tx1"/>
                    </a:solidFill>
                    <a:effectLst/>
                    <a:latin typeface="+mn-lt"/>
                    <a:ea typeface="+mn-ea"/>
                    <a:cs typeface="+mn-cs"/>
                  </a:rPr>
                  <a:t>Having already calculated for the capacity of the load node we compare this with the target dig rate value, if the latter is greater than capacity calculated, then our capacity will be matched to the Target Dig Rate. This makes sense if we think that on many occasions the haulage resources cannot satisfy the Target Dig Rate (i.e. shovel is </a:t>
                </a:r>
                <a:r>
                  <a:rPr lang="en-AU" sz="1200" kern="1200" dirty="0" err="1">
                    <a:solidFill>
                      <a:schemeClr val="tx1"/>
                    </a:solidFill>
                    <a:effectLst/>
                    <a:latin typeface="+mn-lt"/>
                    <a:ea typeface="+mn-ea"/>
                    <a:cs typeface="+mn-cs"/>
                  </a:rPr>
                  <a:t>undertrucked</a:t>
                </a:r>
                <a:r>
                  <a:rPr lang="en-AU" sz="1200" kern="1200" dirty="0">
                    <a:solidFill>
                      <a:schemeClr val="tx1"/>
                    </a:solidFill>
                    <a:effectLst/>
                    <a:latin typeface="+mn-lt"/>
                    <a:ea typeface="+mn-ea"/>
                    <a:cs typeface="+mn-cs"/>
                  </a:rPr>
                  <a:t>), however, one of the objectives of the optimizer is to try to reach those rates of excavation. Therefore when it gets a capacity based on the current dig and spotting time rate and this is less than the target dig rate set for each shovel, it is a good idea set up our array of requirements based on the Target Dig Rate.  </a:t>
                </a:r>
              </a:p>
              <a:p>
                <a:r>
                  <a:rPr lang="en-AU" sz="1200" kern="1200" dirty="0">
                    <a:solidFill>
                      <a:schemeClr val="tx1"/>
                    </a:solidFill>
                    <a:effectLst/>
                    <a:latin typeface="+mn-lt"/>
                    <a:ea typeface="+mn-ea"/>
                    <a:cs typeface="+mn-cs"/>
                  </a:rPr>
                  <a:t>Another important factor is the desired percentage of coverage. The desired percentage of coverage multiplies the capacity calculated above, and depending on the value of this, the Capacity requirement may increase or decrease.  Basically, if you have for example a percentage of coverage of 130%, and a Rated capacity of 1,000 tons per hour, the coverage requirement to store in the array of constraints will be 1,300 tons per hour.</a:t>
                </a:r>
              </a:p>
              <a:p>
                <a:r>
                  <a:rPr lang="en-AU" sz="1200" kern="1200" dirty="0">
                    <a:solidFill>
                      <a:schemeClr val="tx1"/>
                    </a:solidFill>
                    <a:effectLst/>
                    <a:latin typeface="+mn-lt"/>
                    <a:ea typeface="+mn-ea"/>
                    <a:cs typeface="+mn-cs"/>
                  </a:rPr>
                  <a:t>If you have a desired coverage of less than 100 %, the system creates two routes, one primary and one secondary. Both routes are fed to the constraints matrix and both may compete for being the neediest route however for a given node the primary route will be preferred, however it could be the case where you have enough haulage resources, the secondary path of a load node with one capacity requirement greater than the secondary route of another node will be preferred as the neediest route.  </a:t>
                </a:r>
              </a:p>
              <a:p>
                <a:r>
                  <a:rPr lang="en-AU" sz="1200" kern="1200" dirty="0">
                    <a:solidFill>
                      <a:schemeClr val="tx1"/>
                    </a:solidFill>
                    <a:effectLst/>
                    <a:latin typeface="+mn-lt"/>
                    <a:ea typeface="+mn-ea"/>
                    <a:cs typeface="+mn-cs"/>
                  </a:rPr>
                  <a:t>As we will see in the assignment layer section the load nodes capacity determine the haulage required and which routes have a greater need of haulage equipment. On that basis we can determine that the desired percentage of coverage of one shovel has a direct influence on the capacity requirements created for routes associated with that node.  </a:t>
                </a:r>
              </a:p>
              <a:p>
                <a:r>
                  <a:rPr lang="en-AU" sz="1200" kern="1200" dirty="0">
                    <a:solidFill>
                      <a:schemeClr val="tx1"/>
                    </a:solidFill>
                    <a:effectLst/>
                    <a:latin typeface="+mn-lt"/>
                    <a:ea typeface="+mn-ea"/>
                    <a:cs typeface="+mn-cs"/>
                  </a:rPr>
                  <a:t>Capacity requirements for dump nodes are also created. In this case the Coverage percentages are always 100% and the capacity is determined as the setting of capacity in tons per hour. This value has more sense when one speaks of crushers since these have a maximum processing limit of tonnes per hour. </a:t>
                </a:r>
              </a:p>
              <a:p>
                <a:r>
                  <a:rPr lang="en-AU" sz="1200" kern="1200" dirty="0">
                    <a:solidFill>
                      <a:schemeClr val="tx1"/>
                    </a:solidFill>
                    <a:effectLst/>
                    <a:latin typeface="+mn-lt"/>
                    <a:ea typeface="+mn-ea"/>
                    <a:cs typeface="+mn-cs"/>
                  </a:rPr>
                  <a:t>In general, we can conclude that for the creation of capacity constraints these are the important variables and parameters to consider:  Desired Percentage coverage, Target dig rate for shovels and Capacity for dumps.</a:t>
                </a:r>
              </a:p>
              <a:p>
                <a:r>
                  <a:rPr lang="en-AU" sz="1200" kern="1200" dirty="0">
                    <a:solidFill>
                      <a:schemeClr val="tx1"/>
                    </a:solidFill>
                    <a:effectLst/>
                    <a:latin typeface="+mn-lt"/>
                    <a:ea typeface="+mn-ea"/>
                    <a:cs typeface="+mn-cs"/>
                  </a:rPr>
                  <a:t>These values directly affect the creation of capacity constraints, increasing or decreasing the capacity requirements for each path and node, thus affecting the determination of the neediest route and the neediest shovel which in turn have a large weight in the allocation of trucks as is discussed later.</a:t>
                </a:r>
              </a:p>
              <a:p>
                <a:r>
                  <a:rPr lang="en-AU" sz="1200" kern="1200" dirty="0">
                    <a:solidFill>
                      <a:schemeClr val="tx1"/>
                    </a:solidFill>
                    <a:effectLst/>
                    <a:latin typeface="+mn-lt"/>
                    <a:ea typeface="+mn-ea"/>
                    <a:cs typeface="+mn-cs"/>
                  </a:rPr>
                  <a:t>Also note that the system considered the spotting times and dig rates calculated in real time, and this in turn affects the coverage requirement. Spotting time, as we have seen, affects the ability of a load node such that lower spotting times will result in more capacity.  Similarly higher dig rates and higher Desired coverage of a load node will increase the Capacity in tons per hour, and the haulage requirement will be increased, </a:t>
                </a:r>
                <a:r>
                  <a:rPr lang="en-AU" sz="1200" kern="1200" dirty="0" err="1">
                    <a:solidFill>
                      <a:schemeClr val="tx1"/>
                    </a:solidFill>
                    <a:effectLst/>
                    <a:latin typeface="+mn-lt"/>
                    <a:ea typeface="+mn-ea"/>
                    <a:cs typeface="+mn-cs"/>
                  </a:rPr>
                  <a:t>favoring</a:t>
                </a:r>
                <a:r>
                  <a:rPr lang="en-AU" sz="1200" kern="1200" dirty="0">
                    <a:solidFill>
                      <a:schemeClr val="tx1"/>
                    </a:solidFill>
                    <a:effectLst/>
                    <a:latin typeface="+mn-lt"/>
                    <a:ea typeface="+mn-ea"/>
                    <a:cs typeface="+mn-cs"/>
                  </a:rPr>
                  <a:t> to the route in question when determining the neediest route.    </a:t>
                </a:r>
              </a:p>
              <a:p>
                <a:endParaRPr lang="en-AU"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smtClean="0">
                    <a:solidFill>
                      <a:schemeClr val="tx1"/>
                    </a:solidFill>
                    <a:effectLst/>
                    <a:latin typeface="+mn-lt"/>
                    <a:ea typeface="+mn-ea"/>
                    <a:cs typeface="+mn-cs"/>
                  </a:rPr>
                  <a:t>For each load node, it is necessary to determine what rate the shovel can dig; based on this rate of excavation it is necessary to create a capacity requirement associated with the route that the shovel is using. </a:t>
                </a:r>
              </a:p>
              <a:p>
                <a:r>
                  <a:rPr lang="en-AU" sz="1200" kern="1200" dirty="0" smtClean="0">
                    <a:solidFill>
                      <a:schemeClr val="tx1"/>
                    </a:solidFill>
                    <a:effectLst/>
                    <a:latin typeface="+mn-lt"/>
                    <a:ea typeface="+mn-ea"/>
                    <a:cs typeface="+mn-cs"/>
                  </a:rPr>
                  <a:t>First for each load node it is necessary to calculate a capacity value based on several variables, namely: </a:t>
                </a:r>
              </a:p>
              <a:p>
                <a:pPr lvl="0"/>
                <a:r>
                  <a:rPr lang="en-US" sz="1200" kern="1200" dirty="0">
                    <a:solidFill>
                      <a:schemeClr val="tx1"/>
                    </a:solidFill>
                    <a:effectLst/>
                    <a:latin typeface="+mn-lt"/>
                    <a:ea typeface="+mn-ea"/>
                    <a:cs typeface="+mn-cs"/>
                  </a:rPr>
                  <a:t>Truck size, (</a:t>
                </a:r>
                <a:r>
                  <a:rPr lang="en-US" sz="1200" kern="1200" dirty="0" err="1">
                    <a:solidFill>
                      <a:schemeClr val="tx1"/>
                    </a:solidFill>
                    <a:effectLst/>
                    <a:latin typeface="+mn-lt"/>
                    <a:ea typeface="+mn-ea"/>
                    <a:cs typeface="+mn-cs"/>
                  </a:rPr>
                  <a:t>truckSize</a:t>
                </a:r>
                <a:r>
                  <a:rPr lang="en-US" sz="1200" kern="1200" dirty="0">
                    <a:solidFill>
                      <a:schemeClr val="tx1"/>
                    </a:solidFill>
                    <a:effectLst/>
                    <a:latin typeface="+mn-lt"/>
                    <a:ea typeface="+mn-ea"/>
                    <a:cs typeface="+mn-cs"/>
                  </a:rPr>
                  <a:t>), standard size of truck </a:t>
                </a:r>
                <a:endParaRPr lang="en-AU"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Dig rate</a:t>
                </a:r>
                <a:endParaRPr lang="en-AU"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Spotting time</a:t>
                </a:r>
                <a:r>
                  <a:rPr lang="en-AU" sz="1200" kern="1200" dirty="0">
                    <a:solidFill>
                      <a:schemeClr val="tx1"/>
                    </a:solidFill>
                    <a:effectLst/>
                    <a:latin typeface="+mn-lt"/>
                    <a:ea typeface="+mn-ea"/>
                    <a:cs typeface="+mn-cs"/>
                  </a:rPr>
                  <a:t>  </a:t>
                </a:r>
              </a:p>
              <a:p>
                <a:r>
                  <a:rPr lang="en-AU" sz="1200" kern="1200" dirty="0">
                    <a:solidFill>
                      <a:schemeClr val="tx1"/>
                    </a:solidFill>
                    <a:effectLst/>
                    <a:latin typeface="+mn-lt"/>
                    <a:ea typeface="+mn-ea"/>
                    <a:cs typeface="+mn-cs"/>
                  </a:rPr>
                  <a:t>Based on these variables the value of capacity is defined as:</a:t>
                </a:r>
              </a:p>
              <a:p>
                <a:r>
                  <a:rPr lang="en-AU" sz="1200" i="0" kern="1200">
                    <a:solidFill>
                      <a:schemeClr val="tx1"/>
                    </a:solidFill>
                    <a:effectLst/>
                    <a:latin typeface="+mn-lt"/>
                    <a:ea typeface="+mn-ea"/>
                    <a:cs typeface="+mn-cs"/>
                  </a:rPr>
                  <a:t>𝑆ℎ𝑜𝑣𝑒𝑙 𝐶𝑎𝑝𝑎𝑐𝑖𝑡𝑦=(𝑆𝑡𝑎𝑛𝑑𝑎𝑟𝑑 𝑡𝑟𝑢𝑐𝑘 𝑠𝑖𝑧𝑒)/(〖(𝑠𝑡𝑎𝑛𝑑𝑎𝑟𝑑 𝑡𝑟𝑢𝑐𝑘 𝑠𝑖𝑧𝑒〗∕〖𝑑𝑖𝑔 𝑟𝑎𝑡𝑒)+(〖𝑠𝑝𝑜𝑡 𝑡𝑖𝑚𝑒〗∕〖3600)〗〗)  </a:t>
                </a:r>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For example, if we consider the following values: </a:t>
                </a:r>
              </a:p>
              <a:p>
                <a:r>
                  <a:rPr lang="en-AU" sz="1200" kern="1200" dirty="0">
                    <a:solidFill>
                      <a:schemeClr val="tx1"/>
                    </a:solidFill>
                    <a:effectLst/>
                    <a:latin typeface="+mn-lt"/>
                    <a:ea typeface="+mn-ea"/>
                    <a:cs typeface="+mn-cs"/>
                  </a:rPr>
                  <a:t>Truck size = 225 tonnes, Dig rate = 3,000 tonnes per hr, Spotting time = 40 sec  </a:t>
                </a:r>
              </a:p>
              <a:p>
                <a:r>
                  <a:rPr lang="en-AU" sz="1200" kern="1200" dirty="0">
                    <a:solidFill>
                      <a:schemeClr val="tx1"/>
                    </a:solidFill>
                    <a:effectLst/>
                    <a:latin typeface="+mn-lt"/>
                    <a:ea typeface="+mn-ea"/>
                    <a:cs typeface="+mn-cs"/>
                  </a:rPr>
                  <a:t>We would have a capacity of 2,612 tonnes per hr.</a:t>
                </a:r>
              </a:p>
              <a:p>
                <a:r>
                  <a:rPr lang="en-AU" sz="1200" kern="1200" dirty="0">
                    <a:solidFill>
                      <a:schemeClr val="tx1"/>
                    </a:solidFill>
                    <a:effectLst/>
                    <a:latin typeface="+mn-lt"/>
                    <a:ea typeface="+mn-ea"/>
                    <a:cs typeface="+mn-cs"/>
                  </a:rPr>
                  <a:t>If the Spotting time increased to 60 seconds, we would get a (lower) capacity of 2,454 tons per hour.</a:t>
                </a:r>
              </a:p>
              <a:p>
                <a:r>
                  <a:rPr lang="en-AU" sz="1200" kern="1200" dirty="0">
                    <a:solidFill>
                      <a:schemeClr val="tx1"/>
                    </a:solidFill>
                    <a:effectLst/>
                    <a:latin typeface="+mn-lt"/>
                    <a:ea typeface="+mn-ea"/>
                    <a:cs typeface="+mn-cs"/>
                  </a:rPr>
                  <a:t>If on the other hand the Spotting time decreased to 30 seconds, we would see that the calculated capacity would be increased to 2,700 tonnes per hour.  </a:t>
                </a:r>
              </a:p>
              <a:p>
                <a:r>
                  <a:rPr lang="en-AU" sz="1200" kern="1200" dirty="0">
                    <a:solidFill>
                      <a:schemeClr val="tx1"/>
                    </a:solidFill>
                    <a:effectLst/>
                    <a:latin typeface="+mn-lt"/>
                    <a:ea typeface="+mn-ea"/>
                    <a:cs typeface="+mn-cs"/>
                  </a:rPr>
                  <a:t>The value of capacity is not the exact value that is inserted into the array of constraints, rather we need to consider two additional factors, namely Coverage Percentage and Target Dig rate.</a:t>
                </a:r>
              </a:p>
              <a:p>
                <a:r>
                  <a:rPr lang="en-AU" sz="1200" kern="1200" dirty="0">
                    <a:solidFill>
                      <a:schemeClr val="tx1"/>
                    </a:solidFill>
                    <a:effectLst/>
                    <a:latin typeface="+mn-lt"/>
                    <a:ea typeface="+mn-ea"/>
                    <a:cs typeface="+mn-cs"/>
                  </a:rPr>
                  <a:t>Having already calculated for the capacity of the load node we compare this with the target dig rate value, if the latter is greater than capacity calculated, then our capacity will be matched to the Target Dig Rate. This makes sense if we think that on many occasions the haulage resources cannot satisfy the Target Dig Rate (i.e. shovel is </a:t>
                </a:r>
                <a:r>
                  <a:rPr lang="en-AU" sz="1200" kern="1200" dirty="0" err="1">
                    <a:solidFill>
                      <a:schemeClr val="tx1"/>
                    </a:solidFill>
                    <a:effectLst/>
                    <a:latin typeface="+mn-lt"/>
                    <a:ea typeface="+mn-ea"/>
                    <a:cs typeface="+mn-cs"/>
                  </a:rPr>
                  <a:t>undertrucked</a:t>
                </a:r>
                <a:r>
                  <a:rPr lang="en-AU" sz="1200" kern="1200" dirty="0">
                    <a:solidFill>
                      <a:schemeClr val="tx1"/>
                    </a:solidFill>
                    <a:effectLst/>
                    <a:latin typeface="+mn-lt"/>
                    <a:ea typeface="+mn-ea"/>
                    <a:cs typeface="+mn-cs"/>
                  </a:rPr>
                  <a:t>), however, one of the objectives of the optimizer is to try to reach those rates of excavation. Therefore when it gets a capacity based on the current dig and spotting time rate and this is less than the target dig rate set for each shovel, it is a good idea set up our array of requirements based on the Target Dig Rate.  </a:t>
                </a:r>
              </a:p>
              <a:p>
                <a:r>
                  <a:rPr lang="en-AU" sz="1200" kern="1200" dirty="0">
                    <a:solidFill>
                      <a:schemeClr val="tx1"/>
                    </a:solidFill>
                    <a:effectLst/>
                    <a:latin typeface="+mn-lt"/>
                    <a:ea typeface="+mn-ea"/>
                    <a:cs typeface="+mn-cs"/>
                  </a:rPr>
                  <a:t>Another important factor is the desired percentage of coverage. The desired percentage of coverage multiplies the capacity calculated above, and depending on the value of this, the Capacity requirement may increase or decrease.  Basically, if you have for example a percentage of coverage of 130%, and a Rated capacity of 1,000 tons per hour, the coverage requirement to store in the array of constraints will be 1,300 tons per hour.</a:t>
                </a:r>
              </a:p>
              <a:p>
                <a:r>
                  <a:rPr lang="en-AU" sz="1200" kern="1200" dirty="0">
                    <a:solidFill>
                      <a:schemeClr val="tx1"/>
                    </a:solidFill>
                    <a:effectLst/>
                    <a:latin typeface="+mn-lt"/>
                    <a:ea typeface="+mn-ea"/>
                    <a:cs typeface="+mn-cs"/>
                  </a:rPr>
                  <a:t>If you have a desired coverage of less than 100 %, the system creates two routes, one primary and one secondary. Both routes are fed to the constraints matrix and both may compete for being the neediest route however for a given node the primary route will be preferred, however it could be the case where you have enough haulage resources, the secondary path of a load node with one capacity requirement greater than the secondary route of another node will be preferred as the neediest route.  </a:t>
                </a:r>
              </a:p>
              <a:p>
                <a:r>
                  <a:rPr lang="en-AU" sz="1200" kern="1200" dirty="0">
                    <a:solidFill>
                      <a:schemeClr val="tx1"/>
                    </a:solidFill>
                    <a:effectLst/>
                    <a:latin typeface="+mn-lt"/>
                    <a:ea typeface="+mn-ea"/>
                    <a:cs typeface="+mn-cs"/>
                  </a:rPr>
                  <a:t>As we will see in the assignment layer section the load nodes capacity determine the haulage required and which routes have a greater need of haulage equipment. On that basis we can determine that the desired percentage of coverage of one shovel has a direct influence on the capacity requirements created for routes associated with that node.  </a:t>
                </a:r>
              </a:p>
              <a:p>
                <a:r>
                  <a:rPr lang="en-AU" sz="1200" kern="1200" dirty="0">
                    <a:solidFill>
                      <a:schemeClr val="tx1"/>
                    </a:solidFill>
                    <a:effectLst/>
                    <a:latin typeface="+mn-lt"/>
                    <a:ea typeface="+mn-ea"/>
                    <a:cs typeface="+mn-cs"/>
                  </a:rPr>
                  <a:t>Capacity requirements for dump nodes are also created. In this case the Coverage percentages are always 100% and the capacity is determined as the setting of capacity in tons per hour. This value has more sense when one speaks of crushers since these have a maximum processing limit of tonnes per hour. </a:t>
                </a:r>
              </a:p>
              <a:p>
                <a:r>
                  <a:rPr lang="en-AU" sz="1200" kern="1200" dirty="0">
                    <a:solidFill>
                      <a:schemeClr val="tx1"/>
                    </a:solidFill>
                    <a:effectLst/>
                    <a:latin typeface="+mn-lt"/>
                    <a:ea typeface="+mn-ea"/>
                    <a:cs typeface="+mn-cs"/>
                  </a:rPr>
                  <a:t>In general, we can conclude that for the creation of capacity constraints these are the important variables and parameters to consider:  Desired Percentage coverage, Target dig rate for shovels and Capacity for dumps.</a:t>
                </a:r>
              </a:p>
              <a:p>
                <a:r>
                  <a:rPr lang="en-AU" sz="1200" kern="1200" dirty="0">
                    <a:solidFill>
                      <a:schemeClr val="tx1"/>
                    </a:solidFill>
                    <a:effectLst/>
                    <a:latin typeface="+mn-lt"/>
                    <a:ea typeface="+mn-ea"/>
                    <a:cs typeface="+mn-cs"/>
                  </a:rPr>
                  <a:t>These values directly affect the creation of capacity constraints, increasing or decreasing the capacity requirements for each path and node, thus affecting the determination of the neediest route and the neediest shovel which in turn have a large weight in the allocation of trucks as is discussed later.</a:t>
                </a:r>
              </a:p>
              <a:p>
                <a:r>
                  <a:rPr lang="en-AU" sz="1200" kern="1200" dirty="0">
                    <a:solidFill>
                      <a:schemeClr val="tx1"/>
                    </a:solidFill>
                    <a:effectLst/>
                    <a:latin typeface="+mn-lt"/>
                    <a:ea typeface="+mn-ea"/>
                    <a:cs typeface="+mn-cs"/>
                  </a:rPr>
                  <a:t>Also note that the system considered the spotting times and dig rates calculated in real time, and this in turn affects the coverage requirement. Spotting time, as we have seen, affects the ability of a load node such that lower spotting times will result in more capacity.  Similarly higher dig rates and higher Desired coverage of a load node will increase the Capacity in tons per hour, and the haulage requirement will be increased, </a:t>
                </a:r>
                <a:r>
                  <a:rPr lang="en-AU" sz="1200" kern="1200" dirty="0" err="1">
                    <a:solidFill>
                      <a:schemeClr val="tx1"/>
                    </a:solidFill>
                    <a:effectLst/>
                    <a:latin typeface="+mn-lt"/>
                    <a:ea typeface="+mn-ea"/>
                    <a:cs typeface="+mn-cs"/>
                  </a:rPr>
                  <a:t>favoring</a:t>
                </a:r>
                <a:r>
                  <a:rPr lang="en-AU" sz="1200" kern="1200" dirty="0">
                    <a:solidFill>
                      <a:schemeClr val="tx1"/>
                    </a:solidFill>
                    <a:effectLst/>
                    <a:latin typeface="+mn-lt"/>
                    <a:ea typeface="+mn-ea"/>
                    <a:cs typeface="+mn-cs"/>
                  </a:rPr>
                  <a:t> to the route in question when determining the neediest route.    </a:t>
                </a:r>
              </a:p>
              <a:p>
                <a:endParaRPr lang="en-AU" dirty="0"/>
              </a:p>
            </p:txBody>
          </p:sp>
        </mc:Fallback>
      </mc:AlternateContent>
      <p:sp>
        <p:nvSpPr>
          <p:cNvPr id="4" name="Slide Number Placeholder 3"/>
          <p:cNvSpPr>
            <a:spLocks noGrp="1"/>
          </p:cNvSpPr>
          <p:nvPr>
            <p:ph type="sldNum" sz="quarter" idx="10"/>
          </p:nvPr>
        </p:nvSpPr>
        <p:spPr/>
        <p:txBody>
          <a:bodyPr/>
          <a:lstStyle/>
          <a:p>
            <a:fld id="{B3138D47-DF6C-486B-B41B-5A24E8E1E61E}" type="slidenum">
              <a:rPr lang="en-US" smtClean="0"/>
              <a:t>36</a:t>
            </a:fld>
            <a:endParaRPr lang="en-US" dirty="0"/>
          </a:p>
        </p:txBody>
      </p:sp>
    </p:spTree>
    <p:extLst>
      <p:ext uri="{BB962C8B-B14F-4D97-AF65-F5344CB8AC3E}">
        <p14:creationId xmlns:p14="http://schemas.microsoft.com/office/powerpoint/2010/main" val="2437470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37</a:t>
            </a:fld>
            <a:endParaRPr lang="en-US"/>
          </a:p>
        </p:txBody>
      </p:sp>
    </p:spTree>
    <p:extLst>
      <p:ext uri="{BB962C8B-B14F-4D97-AF65-F5344CB8AC3E}">
        <p14:creationId xmlns:p14="http://schemas.microsoft.com/office/powerpoint/2010/main" val="10692461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In the assignment layer that we will study later, to determine the neediest route and the neediest shovel, which are the route and shovel with greatest haulage needs; the required hauling and current hauling values are used. </a:t>
            </a:r>
          </a:p>
          <a:p>
            <a:r>
              <a:rPr lang="en-AU" sz="1200" kern="1200" dirty="0">
                <a:solidFill>
                  <a:schemeClr val="tx1"/>
                </a:solidFill>
                <a:effectLst/>
                <a:latin typeface="+mn-lt"/>
                <a:ea typeface="+mn-ea"/>
                <a:cs typeface="+mn-cs"/>
              </a:rPr>
              <a:t>Required hauling is obtained on the basis of the capacity requirements, and current hauling is obtained from assigned haulage resources. </a:t>
            </a:r>
          </a:p>
          <a:p>
            <a:r>
              <a:rPr lang="en-AU" sz="1200" kern="1200" dirty="0">
                <a:solidFill>
                  <a:schemeClr val="tx1"/>
                </a:solidFill>
                <a:effectLst/>
                <a:latin typeface="+mn-lt"/>
                <a:ea typeface="+mn-ea"/>
                <a:cs typeface="+mn-cs"/>
              </a:rPr>
              <a:t>To get the current hauling for each node and route, and their associations to pits and regions, first the following parameters are obtained from our database:</a:t>
            </a:r>
          </a:p>
          <a:p>
            <a:pPr lvl="0"/>
            <a:r>
              <a:rPr lang="en-US" sz="1200" kern="1200" dirty="0">
                <a:solidFill>
                  <a:schemeClr val="tx1"/>
                </a:solidFill>
                <a:effectLst/>
                <a:latin typeface="+mn-lt"/>
                <a:ea typeface="+mn-ea"/>
                <a:cs typeface="+mn-cs"/>
              </a:rPr>
              <a:t>Assigned Shovel </a:t>
            </a:r>
            <a:endParaRPr lang="en-AU"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Shovel locks</a:t>
            </a:r>
            <a:endParaRPr lang="en-AU"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Hauling from shovel</a:t>
            </a:r>
            <a:endParaRPr lang="en-AU"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Truck size</a:t>
            </a:r>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The Id of assigned shovel and the shovel locks comes from looking for all assignments of trucks to each shovel which are registered in the database in the mapping table. The trucks hauling from shovels is obtained from the hauling table in our database, where the information is trucks traveling loaded from a shovel to a dump.</a:t>
            </a:r>
          </a:p>
          <a:p>
            <a:r>
              <a:rPr lang="en-AU" sz="1200" kern="1200" dirty="0">
                <a:solidFill>
                  <a:schemeClr val="tx1"/>
                </a:solidFill>
                <a:effectLst/>
                <a:latin typeface="+mn-lt"/>
                <a:ea typeface="+mn-ea"/>
                <a:cs typeface="+mn-cs"/>
              </a:rPr>
              <a:t>The value of Truck size is the size of truck related to each specific truck, not to be confused with the Standard Truck Size that is defined for </a:t>
            </a:r>
            <a:r>
              <a:rPr lang="en-GB" sz="1200" kern="1200" dirty="0">
                <a:solidFill>
                  <a:schemeClr val="tx1"/>
                </a:solidFill>
                <a:effectLst/>
                <a:latin typeface="+mn-lt"/>
                <a:ea typeface="+mn-ea"/>
                <a:cs typeface="+mn-cs"/>
              </a:rPr>
              <a:t>LP</a:t>
            </a:r>
            <a:r>
              <a:rPr lang="en-AU" sz="1200" kern="1200" dirty="0">
                <a:solidFill>
                  <a:schemeClr val="tx1"/>
                </a:solidFill>
                <a:effectLst/>
                <a:latin typeface="+mn-lt"/>
                <a:ea typeface="+mn-ea"/>
                <a:cs typeface="+mn-cs"/>
              </a:rPr>
              <a:t> overall. The value we are interested in is defined for each truck and comes from the table of equipment from our database.  </a:t>
            </a:r>
          </a:p>
          <a:p>
            <a:r>
              <a:rPr lang="en-AU" sz="1200" kern="1200" dirty="0">
                <a:solidFill>
                  <a:schemeClr val="tx1"/>
                </a:solidFill>
                <a:effectLst/>
                <a:latin typeface="+mn-lt"/>
                <a:ea typeface="+mn-ea"/>
                <a:cs typeface="+mn-cs"/>
              </a:rPr>
              <a:t>Once this information is gathered for the load node related to the either to the id of the Assigned, locked shovel or hauling from shovel the value of current hauling is increased based on the size of truck for the load node. This gives the result of the value of the current haulage for each load node.  </a:t>
            </a:r>
          </a:p>
          <a:p>
            <a:r>
              <a:rPr lang="en-AU" sz="1200" kern="1200" dirty="0">
                <a:solidFill>
                  <a:schemeClr val="tx1"/>
                </a:solidFill>
                <a:effectLst/>
                <a:latin typeface="+mn-lt"/>
                <a:ea typeface="+mn-ea"/>
                <a:cs typeface="+mn-cs"/>
              </a:rPr>
              <a:t>Now with the load nodes and their respective haulage values, create lists of hauling routes related to these load nodes. This is necessary if we remember that the columns of our matrix of constraints are based on the feasible routes, so they have to establish the hauling requirements on the basis of the routes to be able to store them in the array of constraints. During this process it also stores the pits to which the Dump nodes belong, giving the possibility of hauling requirements for each pit existing in the mine.  </a:t>
            </a:r>
          </a:p>
          <a:p>
            <a:r>
              <a:rPr lang="en-AU" sz="1200" b="1" kern="1200" dirty="0">
                <a:solidFill>
                  <a:schemeClr val="tx1"/>
                </a:solidFill>
                <a:effectLst/>
                <a:latin typeface="+mn-lt"/>
                <a:ea typeface="+mn-ea"/>
                <a:cs typeface="+mn-cs"/>
              </a:rPr>
              <a:t>The current hauling value basically represents the number of trucks that are related to each feasible route</a:t>
            </a:r>
            <a:r>
              <a:rPr lang="en-AU" sz="1200" kern="1200" dirty="0">
                <a:solidFill>
                  <a:schemeClr val="tx1"/>
                </a:solidFill>
                <a:effectLst/>
                <a:latin typeface="+mn-lt"/>
                <a:ea typeface="+mn-ea"/>
                <a:cs typeface="+mn-cs"/>
              </a:rPr>
              <a:t>, based on the sizes of trucks associated with the load node of the route.  Having these haulage requirements, which are basically the current trucks on each route, and thus on each load node, you can tell the difference between current haulage and required haulage to determine routes and shovels with major transportation needs.   </a:t>
            </a:r>
          </a:p>
          <a:p>
            <a:endParaRPr lang="en-AU" dirty="0"/>
          </a:p>
        </p:txBody>
      </p:sp>
      <p:sp>
        <p:nvSpPr>
          <p:cNvPr id="4" name="Slide Number Placeholder 3"/>
          <p:cNvSpPr>
            <a:spLocks noGrp="1"/>
          </p:cNvSpPr>
          <p:nvPr>
            <p:ph type="sldNum" sz="quarter" idx="10"/>
          </p:nvPr>
        </p:nvSpPr>
        <p:spPr/>
        <p:txBody>
          <a:bodyPr/>
          <a:lstStyle/>
          <a:p>
            <a:fld id="{B3138D47-DF6C-486B-B41B-5A24E8E1E61E}" type="slidenum">
              <a:rPr lang="en-US" smtClean="0"/>
              <a:t>38</a:t>
            </a:fld>
            <a:endParaRPr lang="en-US" dirty="0"/>
          </a:p>
        </p:txBody>
      </p:sp>
    </p:spTree>
    <p:extLst>
      <p:ext uri="{BB962C8B-B14F-4D97-AF65-F5344CB8AC3E}">
        <p14:creationId xmlns:p14="http://schemas.microsoft.com/office/powerpoint/2010/main" val="20229768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Finally hauling rates for each route are calculated. This is done using the Capacity requirements previously obtained. Within this process importantly haulage required for each shovel is calculated. For this are considered the following factors:  </a:t>
                </a:r>
              </a:p>
              <a:p>
                <a:pPr lvl="0"/>
                <a:r>
                  <a:rPr lang="en-US" sz="1200" kern="1200" dirty="0">
                    <a:solidFill>
                      <a:schemeClr val="tx1"/>
                    </a:solidFill>
                    <a:effectLst/>
                    <a:latin typeface="+mn-lt"/>
                    <a:ea typeface="+mn-ea"/>
                    <a:cs typeface="+mn-cs"/>
                  </a:rPr>
                  <a:t>Capacity requirement </a:t>
                </a:r>
                <a:endParaRPr lang="en-AU"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Travel time </a:t>
                </a:r>
                <a:endParaRPr lang="en-AU"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Spotting time</a:t>
                </a:r>
                <a:r>
                  <a:rPr lang="en-AU" sz="1200" kern="1200" dirty="0">
                    <a:solidFill>
                      <a:schemeClr val="tx1"/>
                    </a:solidFill>
                    <a:effectLst/>
                    <a:latin typeface="+mn-lt"/>
                    <a:ea typeface="+mn-ea"/>
                    <a:cs typeface="+mn-cs"/>
                  </a:rPr>
                  <a:t>  </a:t>
                </a:r>
              </a:p>
              <a:p>
                <a:r>
                  <a:rPr lang="en-AU" sz="1200" kern="1200" dirty="0">
                    <a:solidFill>
                      <a:schemeClr val="tx1"/>
                    </a:solidFill>
                    <a:effectLst/>
                    <a:latin typeface="+mn-lt"/>
                    <a:ea typeface="+mn-ea"/>
                    <a:cs typeface="+mn-cs"/>
                  </a:rPr>
                  <a:t>Capacity is obtained for each route and required haulage is estimated using the following formula: </a:t>
                </a:r>
              </a:p>
              <a:p>
                <a:r>
                  <a:rPr lang="en-GB" sz="1200" b="1" kern="1200" dirty="0">
                    <a:solidFill>
                      <a:schemeClr val="tx1"/>
                    </a:solidFill>
                    <a:effectLst/>
                    <a:latin typeface="+mn-lt"/>
                    <a:ea typeface="+mn-ea"/>
                    <a:cs typeface="+mn-cs"/>
                  </a:rPr>
                  <a:t>When the target node is loading:  </a:t>
                </a:r>
                <a:endParaRPr lang="en-AU" sz="120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en-AU" sz="1200" i="1" kern="1200">
                          <a:solidFill>
                            <a:schemeClr val="tx1"/>
                          </a:solidFill>
                          <a:effectLst/>
                          <a:latin typeface="Cambria Math" panose="02040503050406030204" pitchFamily="18" charset="0"/>
                          <a:ea typeface="+mn-ea"/>
                          <a:cs typeface="+mn-cs"/>
                        </a:rPr>
                        <m:t>𝑅𝑒𝑞𝑢𝑖𝑟𝑒𝑑</m:t>
                      </m:r>
                      <m:r>
                        <a:rPr lang="en-AU" sz="1200" i="1" kern="1200">
                          <a:solidFill>
                            <a:schemeClr val="tx1"/>
                          </a:solidFill>
                          <a:effectLst/>
                          <a:latin typeface="Cambria Math" panose="02040503050406030204" pitchFamily="18" charset="0"/>
                          <a:ea typeface="+mn-ea"/>
                          <a:cs typeface="+mn-cs"/>
                        </a:rPr>
                        <m:t> </m:t>
                      </m:r>
                      <m:r>
                        <a:rPr lang="en-AU" sz="1200" i="1" kern="1200">
                          <a:solidFill>
                            <a:schemeClr val="tx1"/>
                          </a:solidFill>
                          <a:effectLst/>
                          <a:latin typeface="Cambria Math" panose="02040503050406030204" pitchFamily="18" charset="0"/>
                          <a:ea typeface="+mn-ea"/>
                          <a:cs typeface="+mn-cs"/>
                        </a:rPr>
                        <m:t>𝐻𝑎𝑢𝑙𝑎𝑔𝑒</m:t>
                      </m:r>
                      <m:r>
                        <a:rPr lang="en-AU" sz="1200" i="1" kern="1200">
                          <a:solidFill>
                            <a:schemeClr val="tx1"/>
                          </a:solidFill>
                          <a:effectLst/>
                          <a:latin typeface="Cambria Math" panose="02040503050406030204" pitchFamily="18" charset="0"/>
                          <a:ea typeface="+mn-ea"/>
                          <a:cs typeface="+mn-cs"/>
                        </a:rPr>
                        <m:t>=</m:t>
                      </m:r>
                      <m:r>
                        <a:rPr lang="en-AU" sz="1200" i="1" kern="1200">
                          <a:solidFill>
                            <a:schemeClr val="tx1"/>
                          </a:solidFill>
                          <a:effectLst/>
                          <a:latin typeface="Cambria Math" panose="02040503050406030204" pitchFamily="18" charset="0"/>
                          <a:ea typeface="+mn-ea"/>
                          <a:cs typeface="+mn-cs"/>
                        </a:rPr>
                        <m:t>𝐶𝑎𝑝𝑎𝑐𝑖𝑡𝑦</m:t>
                      </m:r>
                      <m:r>
                        <a:rPr lang="en-AU" sz="1200" i="1" kern="1200">
                          <a:solidFill>
                            <a:schemeClr val="tx1"/>
                          </a:solidFill>
                          <a:effectLst/>
                          <a:latin typeface="Cambria Math" panose="02040503050406030204" pitchFamily="18" charset="0"/>
                          <a:ea typeface="+mn-ea"/>
                          <a:cs typeface="+mn-cs"/>
                        </a:rPr>
                        <m:t> </m:t>
                      </m:r>
                      <m:r>
                        <a:rPr lang="en-AU" sz="1200" i="1" kern="1200">
                          <a:solidFill>
                            <a:schemeClr val="tx1"/>
                          </a:solidFill>
                          <a:effectLst/>
                          <a:latin typeface="Cambria Math" panose="02040503050406030204" pitchFamily="18" charset="0"/>
                          <a:ea typeface="+mn-ea"/>
                          <a:cs typeface="+mn-cs"/>
                        </a:rPr>
                        <m:t>𝑥</m:t>
                      </m:r>
                      <m:r>
                        <a:rPr lang="en-AU" sz="1200" i="1" kern="1200">
                          <a:solidFill>
                            <a:schemeClr val="tx1"/>
                          </a:solidFill>
                          <a:effectLst/>
                          <a:latin typeface="Cambria Math" panose="02040503050406030204" pitchFamily="18" charset="0"/>
                          <a:ea typeface="+mn-ea"/>
                          <a:cs typeface="+mn-cs"/>
                        </a:rPr>
                        <m:t> </m:t>
                      </m:r>
                      <m:f>
                        <m:fPr>
                          <m:ctrlPr>
                            <a:rPr lang="en-AU" sz="1200" i="1" kern="1200">
                              <a:solidFill>
                                <a:schemeClr val="tx1"/>
                              </a:solidFill>
                              <a:effectLst/>
                              <a:latin typeface="Cambria Math" panose="02040503050406030204" pitchFamily="18" charset="0"/>
                              <a:ea typeface="+mn-ea"/>
                              <a:cs typeface="+mn-cs"/>
                            </a:rPr>
                          </m:ctrlPr>
                        </m:fPr>
                        <m:num>
                          <m:r>
                            <m:rPr>
                              <m:sty m:val="p"/>
                            </m:rPr>
                            <a:rPr lang="en-AU" sz="1200" kern="1200">
                              <a:solidFill>
                                <a:schemeClr val="tx1"/>
                              </a:solidFill>
                              <a:effectLst/>
                              <a:latin typeface="Cambria Math" panose="02040503050406030204" pitchFamily="18" charset="0"/>
                              <a:ea typeface="+mn-ea"/>
                              <a:cs typeface="+mn-cs"/>
                            </a:rPr>
                            <m:t>travel</m:t>
                          </m:r>
                          <m:r>
                            <a:rPr lang="en-AU" sz="1200" kern="1200">
                              <a:solidFill>
                                <a:schemeClr val="tx1"/>
                              </a:solidFill>
                              <a:effectLst/>
                              <a:latin typeface="Cambria Math" panose="02040503050406030204" pitchFamily="18" charset="0"/>
                              <a:ea typeface="+mn-ea"/>
                              <a:cs typeface="+mn-cs"/>
                            </a:rPr>
                            <m:t> </m:t>
                          </m:r>
                          <m:r>
                            <m:rPr>
                              <m:sty m:val="p"/>
                            </m:rPr>
                            <a:rPr lang="en-AU" sz="1200" kern="1200">
                              <a:solidFill>
                                <a:schemeClr val="tx1"/>
                              </a:solidFill>
                              <a:effectLst/>
                              <a:latin typeface="Cambria Math" panose="02040503050406030204" pitchFamily="18" charset="0"/>
                              <a:ea typeface="+mn-ea"/>
                              <a:cs typeface="+mn-cs"/>
                            </a:rPr>
                            <m:t>time</m:t>
                          </m:r>
                          <m:r>
                            <a:rPr lang="en-AU" sz="1200" kern="1200">
                              <a:solidFill>
                                <a:schemeClr val="tx1"/>
                              </a:solidFill>
                              <a:effectLst/>
                              <a:latin typeface="Cambria Math" panose="02040503050406030204" pitchFamily="18" charset="0"/>
                              <a:ea typeface="+mn-ea"/>
                              <a:cs typeface="+mn-cs"/>
                            </a:rPr>
                            <m:t> + </m:t>
                          </m:r>
                          <m:r>
                            <m:rPr>
                              <m:sty m:val="p"/>
                            </m:rPr>
                            <a:rPr lang="en-AU" sz="1200" kern="1200">
                              <a:solidFill>
                                <a:schemeClr val="tx1"/>
                              </a:solidFill>
                              <a:effectLst/>
                              <a:latin typeface="Cambria Math" panose="02040503050406030204" pitchFamily="18" charset="0"/>
                              <a:ea typeface="+mn-ea"/>
                              <a:cs typeface="+mn-cs"/>
                            </a:rPr>
                            <m:t>truck</m:t>
                          </m:r>
                          <m:r>
                            <a:rPr lang="en-AU" sz="1200" kern="1200">
                              <a:solidFill>
                                <a:schemeClr val="tx1"/>
                              </a:solidFill>
                              <a:effectLst/>
                              <a:latin typeface="Cambria Math" panose="02040503050406030204" pitchFamily="18" charset="0"/>
                              <a:ea typeface="+mn-ea"/>
                              <a:cs typeface="+mn-cs"/>
                            </a:rPr>
                            <m:t> </m:t>
                          </m:r>
                          <m:r>
                            <m:rPr>
                              <m:sty m:val="p"/>
                            </m:rPr>
                            <a:rPr lang="en-AU" sz="1200" kern="1200">
                              <a:solidFill>
                                <a:schemeClr val="tx1"/>
                              </a:solidFill>
                              <a:effectLst/>
                              <a:latin typeface="Cambria Math" panose="02040503050406030204" pitchFamily="18" charset="0"/>
                              <a:ea typeface="+mn-ea"/>
                              <a:cs typeface="+mn-cs"/>
                            </a:rPr>
                            <m:t>exchange</m:t>
                          </m:r>
                          <m:r>
                            <a:rPr lang="en-AU" sz="1200" kern="1200">
                              <a:solidFill>
                                <a:schemeClr val="tx1"/>
                              </a:solidFill>
                              <a:effectLst/>
                              <a:latin typeface="Cambria Math" panose="02040503050406030204" pitchFamily="18" charset="0"/>
                              <a:ea typeface="+mn-ea"/>
                              <a:cs typeface="+mn-cs"/>
                            </a:rPr>
                            <m:t> </m:t>
                          </m:r>
                          <m:r>
                            <m:rPr>
                              <m:sty m:val="p"/>
                            </m:rPr>
                            <a:rPr lang="en-AU" sz="1200" kern="1200">
                              <a:solidFill>
                                <a:schemeClr val="tx1"/>
                              </a:solidFill>
                              <a:effectLst/>
                              <a:latin typeface="Cambria Math" panose="02040503050406030204" pitchFamily="18" charset="0"/>
                              <a:ea typeface="+mn-ea"/>
                              <a:cs typeface="+mn-cs"/>
                            </a:rPr>
                            <m:t>time</m:t>
                          </m:r>
                        </m:num>
                        <m:den>
                          <m:r>
                            <a:rPr lang="en-AU" sz="1200" i="1" kern="1200">
                              <a:solidFill>
                                <a:schemeClr val="tx1"/>
                              </a:solidFill>
                              <a:effectLst/>
                              <a:latin typeface="Cambria Math" panose="02040503050406030204" pitchFamily="18" charset="0"/>
                              <a:ea typeface="+mn-ea"/>
                              <a:cs typeface="+mn-cs"/>
                            </a:rPr>
                            <m:t>3600</m:t>
                          </m:r>
                        </m:den>
                      </m:f>
                    </m:oMath>
                  </m:oMathPara>
                </a14:m>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Where truck exchange time is defined as follows:  </a:t>
                </a:r>
              </a:p>
              <a:p>
                <a:r>
                  <a:rPr lang="en-AU" sz="1200" kern="1200" dirty="0">
                    <a:solidFill>
                      <a:schemeClr val="tx1"/>
                    </a:solidFill>
                    <a:effectLst/>
                    <a:latin typeface="+mn-lt"/>
                    <a:ea typeface="+mn-ea"/>
                    <a:cs typeface="+mn-cs"/>
                  </a:rPr>
                  <a:t>If the node is loading = (spotting time + (</a:t>
                </a:r>
                <a:r>
                  <a:rPr lang="en-AU" sz="1200" kern="1200" dirty="0" err="1">
                    <a:solidFill>
                      <a:schemeClr val="tx1"/>
                    </a:solidFill>
                    <a:effectLst/>
                    <a:latin typeface="+mn-lt"/>
                    <a:ea typeface="+mn-ea"/>
                    <a:cs typeface="+mn-cs"/>
                  </a:rPr>
                  <a:t>std</a:t>
                </a:r>
                <a:r>
                  <a:rPr lang="en-AU" sz="1200" kern="1200" dirty="0">
                    <a:solidFill>
                      <a:schemeClr val="tx1"/>
                    </a:solidFill>
                    <a:effectLst/>
                    <a:latin typeface="+mn-lt"/>
                    <a:ea typeface="+mn-ea"/>
                    <a:cs typeface="+mn-cs"/>
                  </a:rPr>
                  <a:t> truck size/capacity)/3600</a:t>
                </a:r>
              </a:p>
              <a:p>
                <a:r>
                  <a:rPr lang="en-AU" sz="1200" kern="1200" dirty="0">
                    <a:solidFill>
                      <a:schemeClr val="tx1"/>
                    </a:solidFill>
                    <a:effectLst/>
                    <a:latin typeface="+mn-lt"/>
                    <a:ea typeface="+mn-ea"/>
                    <a:cs typeface="+mn-cs"/>
                  </a:rPr>
                  <a:t>If the node is a Dump  = (spotting time + 60)/3600</a:t>
                </a:r>
              </a:p>
              <a:p>
                <a:r>
                  <a:rPr lang="en-GB" sz="1200" b="1" kern="1200" dirty="0">
                    <a:solidFill>
                      <a:schemeClr val="tx1"/>
                    </a:solidFill>
                    <a:effectLst/>
                    <a:latin typeface="+mn-lt"/>
                    <a:ea typeface="+mn-ea"/>
                    <a:cs typeface="+mn-cs"/>
                  </a:rPr>
                  <a:t>When the target node is a Dump:</a:t>
                </a:r>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Required haulage = capacity * (travel time + spotting time)/ 3600)</a:t>
                </a:r>
              </a:p>
              <a:p>
                <a:endParaRPr lang="en-AU" dirty="0"/>
              </a:p>
            </p:txBody>
          </p:sp>
        </mc:Choice>
        <mc:Fallback xmlns="">
          <p:sp>
            <p:nvSpPr>
              <p:cNvPr id="3" name="Notes Placeholder 2"/>
              <p:cNvSpPr>
                <a:spLocks noGrp="1"/>
              </p:cNvSpPr>
              <p:nvPr>
                <p:ph type="body" idx="1"/>
              </p:nvPr>
            </p:nvSpPr>
            <p:spPr/>
            <p:txBody>
              <a:bodyPr/>
              <a:lstStyle/>
              <a:p>
                <a:r>
                  <a:rPr lang="en-AU" sz="1200" kern="1200" dirty="0" smtClean="0">
                    <a:solidFill>
                      <a:schemeClr val="tx1"/>
                    </a:solidFill>
                    <a:effectLst/>
                    <a:latin typeface="+mn-lt"/>
                    <a:ea typeface="+mn-ea"/>
                    <a:cs typeface="+mn-cs"/>
                  </a:rPr>
                  <a:t>Finally hauling rates for each route are calculated. This is done using the Capacity requirements previously obtained. Within this process importantly haulage required for each shovel is calculated. For this are considered the following factors:  </a:t>
                </a:r>
              </a:p>
              <a:p>
                <a:pPr lvl="0"/>
                <a:r>
                  <a:rPr lang="en-US" sz="1200" kern="1200" dirty="0">
                    <a:solidFill>
                      <a:schemeClr val="tx1"/>
                    </a:solidFill>
                    <a:effectLst/>
                    <a:latin typeface="+mn-lt"/>
                    <a:ea typeface="+mn-ea"/>
                    <a:cs typeface="+mn-cs"/>
                  </a:rPr>
                  <a:t>Capacity requirement </a:t>
                </a:r>
                <a:endParaRPr lang="en-AU"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Travel time </a:t>
                </a:r>
                <a:endParaRPr lang="en-AU"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Spotting time</a:t>
                </a:r>
                <a:r>
                  <a:rPr lang="en-AU" sz="1200" kern="1200" dirty="0">
                    <a:solidFill>
                      <a:schemeClr val="tx1"/>
                    </a:solidFill>
                    <a:effectLst/>
                    <a:latin typeface="+mn-lt"/>
                    <a:ea typeface="+mn-ea"/>
                    <a:cs typeface="+mn-cs"/>
                  </a:rPr>
                  <a:t>  </a:t>
                </a:r>
              </a:p>
              <a:p>
                <a:r>
                  <a:rPr lang="en-AU" sz="1200" kern="1200" dirty="0">
                    <a:solidFill>
                      <a:schemeClr val="tx1"/>
                    </a:solidFill>
                    <a:effectLst/>
                    <a:latin typeface="+mn-lt"/>
                    <a:ea typeface="+mn-ea"/>
                    <a:cs typeface="+mn-cs"/>
                  </a:rPr>
                  <a:t>Capacity is obtained for each route and required haulage is estimated using the following formula: </a:t>
                </a:r>
              </a:p>
              <a:p>
                <a:r>
                  <a:rPr lang="en-GB" sz="1200" b="1" kern="1200" dirty="0">
                    <a:solidFill>
                      <a:schemeClr val="tx1"/>
                    </a:solidFill>
                    <a:effectLst/>
                    <a:latin typeface="+mn-lt"/>
                    <a:ea typeface="+mn-ea"/>
                    <a:cs typeface="+mn-cs"/>
                  </a:rPr>
                  <a:t>When the target node is loading:  </a:t>
                </a:r>
                <a:endParaRPr lang="en-AU" sz="1200" kern="1200" dirty="0">
                  <a:solidFill>
                    <a:schemeClr val="tx1"/>
                  </a:solidFill>
                  <a:effectLst/>
                  <a:latin typeface="+mn-lt"/>
                  <a:ea typeface="+mn-ea"/>
                  <a:cs typeface="+mn-cs"/>
                </a:endParaRPr>
              </a:p>
              <a:p>
                <a:r>
                  <a:rPr lang="en-AU" sz="1200" i="0" kern="1200">
                    <a:solidFill>
                      <a:schemeClr val="tx1"/>
                    </a:solidFill>
                    <a:effectLst/>
                    <a:latin typeface="+mn-lt"/>
                    <a:ea typeface="+mn-ea"/>
                    <a:cs typeface="+mn-cs"/>
                  </a:rPr>
                  <a:t>𝑅𝑒𝑞𝑢𝑖𝑟𝑒𝑑 𝐻𝑎𝑢𝑙𝑎𝑔𝑒=𝐶𝑎𝑝𝑎𝑐𝑖𝑡𝑦 𝑥  (travel time + truck exchange time)/3600</a:t>
                </a:r>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Where truck exchange time is defined as follows:  </a:t>
                </a:r>
              </a:p>
              <a:p>
                <a:r>
                  <a:rPr lang="en-AU" sz="1200" kern="1200" dirty="0">
                    <a:solidFill>
                      <a:schemeClr val="tx1"/>
                    </a:solidFill>
                    <a:effectLst/>
                    <a:latin typeface="+mn-lt"/>
                    <a:ea typeface="+mn-ea"/>
                    <a:cs typeface="+mn-cs"/>
                  </a:rPr>
                  <a:t>If the node is loading = (spotting time + (</a:t>
                </a:r>
                <a:r>
                  <a:rPr lang="en-AU" sz="1200" kern="1200" dirty="0" err="1">
                    <a:solidFill>
                      <a:schemeClr val="tx1"/>
                    </a:solidFill>
                    <a:effectLst/>
                    <a:latin typeface="+mn-lt"/>
                    <a:ea typeface="+mn-ea"/>
                    <a:cs typeface="+mn-cs"/>
                  </a:rPr>
                  <a:t>std</a:t>
                </a:r>
                <a:r>
                  <a:rPr lang="en-AU" sz="1200" kern="1200" dirty="0">
                    <a:solidFill>
                      <a:schemeClr val="tx1"/>
                    </a:solidFill>
                    <a:effectLst/>
                    <a:latin typeface="+mn-lt"/>
                    <a:ea typeface="+mn-ea"/>
                    <a:cs typeface="+mn-cs"/>
                  </a:rPr>
                  <a:t> truck size/capacity)/3600</a:t>
                </a:r>
              </a:p>
              <a:p>
                <a:r>
                  <a:rPr lang="en-AU" sz="1200" kern="1200" dirty="0">
                    <a:solidFill>
                      <a:schemeClr val="tx1"/>
                    </a:solidFill>
                    <a:effectLst/>
                    <a:latin typeface="+mn-lt"/>
                    <a:ea typeface="+mn-ea"/>
                    <a:cs typeface="+mn-cs"/>
                  </a:rPr>
                  <a:t>If the node is a Dump  = (spotting time + 60)/3600</a:t>
                </a:r>
              </a:p>
              <a:p>
                <a:r>
                  <a:rPr lang="en-GB" sz="1200" b="1" kern="1200" dirty="0">
                    <a:solidFill>
                      <a:schemeClr val="tx1"/>
                    </a:solidFill>
                    <a:effectLst/>
                    <a:latin typeface="+mn-lt"/>
                    <a:ea typeface="+mn-ea"/>
                    <a:cs typeface="+mn-cs"/>
                  </a:rPr>
                  <a:t>When the target node is a Dump:</a:t>
                </a:r>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Required haulage = capacity * (travel time + spotting time)/ 3600)</a:t>
                </a:r>
              </a:p>
              <a:p>
                <a:endParaRPr lang="en-AU" dirty="0"/>
              </a:p>
            </p:txBody>
          </p:sp>
        </mc:Fallback>
      </mc:AlternateContent>
      <p:sp>
        <p:nvSpPr>
          <p:cNvPr id="4" name="Slide Number Placeholder 3"/>
          <p:cNvSpPr>
            <a:spLocks noGrp="1"/>
          </p:cNvSpPr>
          <p:nvPr>
            <p:ph type="sldNum" sz="quarter" idx="10"/>
          </p:nvPr>
        </p:nvSpPr>
        <p:spPr/>
        <p:txBody>
          <a:bodyPr/>
          <a:lstStyle/>
          <a:p>
            <a:fld id="{B3138D47-DF6C-486B-B41B-5A24E8E1E61E}" type="slidenum">
              <a:rPr lang="en-US" smtClean="0"/>
              <a:t>39</a:t>
            </a:fld>
            <a:endParaRPr lang="en-US" dirty="0"/>
          </a:p>
        </p:txBody>
      </p:sp>
    </p:spTree>
    <p:extLst>
      <p:ext uri="{BB962C8B-B14F-4D97-AF65-F5344CB8AC3E}">
        <p14:creationId xmlns:p14="http://schemas.microsoft.com/office/powerpoint/2010/main" val="13019537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40</a:t>
            </a:fld>
            <a:endParaRPr lang="en-US"/>
          </a:p>
        </p:txBody>
      </p:sp>
    </p:spTree>
    <p:extLst>
      <p:ext uri="{BB962C8B-B14F-4D97-AF65-F5344CB8AC3E}">
        <p14:creationId xmlns:p14="http://schemas.microsoft.com/office/powerpoint/2010/main" val="2238137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 farmer has $10,000 to spend on fertilizer</a:t>
            </a:r>
          </a:p>
          <a:p>
            <a:r>
              <a:rPr lang="en-AU" dirty="0"/>
              <a:t>He has 3 fields of different crops</a:t>
            </a:r>
          </a:p>
          <a:p>
            <a:r>
              <a:rPr lang="en-AU" dirty="0"/>
              <a:t>Each crop will respond differently to fertilizer (different</a:t>
            </a:r>
            <a:r>
              <a:rPr lang="en-AU" baseline="0" dirty="0"/>
              <a:t> yields)</a:t>
            </a:r>
          </a:p>
          <a:p>
            <a:r>
              <a:rPr lang="en-AU" baseline="0" dirty="0"/>
              <a:t>Each crop has a different selling price</a:t>
            </a:r>
          </a:p>
          <a:p>
            <a:r>
              <a:rPr lang="en-AU" baseline="0" dirty="0"/>
              <a:t>Where should he put his fertilizer to maximise his total revenue?</a:t>
            </a:r>
          </a:p>
          <a:p>
            <a:r>
              <a:rPr lang="en-AU" baseline="0" dirty="0"/>
              <a:t>Optimize (make best use of) the fertilizer to maximise total revenue</a:t>
            </a:r>
            <a:endParaRPr lang="en-AU" dirty="0"/>
          </a:p>
        </p:txBody>
      </p:sp>
      <p:sp>
        <p:nvSpPr>
          <p:cNvPr id="4" name="Slide Number Placeholder 3"/>
          <p:cNvSpPr>
            <a:spLocks noGrp="1"/>
          </p:cNvSpPr>
          <p:nvPr>
            <p:ph type="sldNum" sz="quarter" idx="10"/>
          </p:nvPr>
        </p:nvSpPr>
        <p:spPr/>
        <p:txBody>
          <a:bodyPr/>
          <a:lstStyle/>
          <a:p>
            <a:fld id="{B3138D47-DF6C-486B-B41B-5A24E8E1E61E}" type="slidenum">
              <a:rPr lang="en-US" smtClean="0"/>
              <a:t>4</a:t>
            </a:fld>
            <a:endParaRPr lang="en-US" dirty="0"/>
          </a:p>
        </p:txBody>
      </p:sp>
    </p:spTree>
    <p:extLst>
      <p:ext uri="{BB962C8B-B14F-4D97-AF65-F5344CB8AC3E}">
        <p14:creationId xmlns:p14="http://schemas.microsoft.com/office/powerpoint/2010/main" val="24990293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Note</a:t>
            </a:r>
            <a:r>
              <a:rPr lang="en-GB" sz="1200" kern="1200" dirty="0">
                <a:solidFill>
                  <a:schemeClr val="tx1"/>
                </a:solidFill>
                <a:effectLst/>
                <a:latin typeface="+mn-lt"/>
                <a:ea typeface="+mn-ea"/>
                <a:cs typeface="+mn-cs"/>
              </a:rPr>
              <a:t>: Truck changes status does not trigger an LP recalculation; however it does cause the system to perform truck allocations.</a:t>
            </a:r>
            <a:endParaRPr lang="en-AU" sz="1200" kern="1200" dirty="0">
              <a:solidFill>
                <a:schemeClr val="tx1"/>
              </a:solidFill>
              <a:effectLst/>
              <a:latin typeface="+mn-lt"/>
              <a:ea typeface="+mn-ea"/>
              <a:cs typeface="+mn-cs"/>
            </a:endParaRPr>
          </a:p>
          <a:p>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If we recall the LP solution procedure, we can see clearly that if there is a change in the desired percentage of coverage or shovel priority for example it would be necessary to perform a recalculation of the </a:t>
            </a:r>
            <a:r>
              <a:rPr lang="en-GB" sz="1200" kern="1200" dirty="0">
                <a:solidFill>
                  <a:schemeClr val="tx1"/>
                </a:solidFill>
                <a:effectLst/>
                <a:latin typeface="+mn-lt"/>
                <a:ea typeface="+mn-ea"/>
                <a:cs typeface="+mn-cs"/>
              </a:rPr>
              <a:t>LP </a:t>
            </a:r>
            <a:r>
              <a:rPr lang="en-AU" sz="1200" kern="1200" dirty="0">
                <a:solidFill>
                  <a:schemeClr val="tx1"/>
                </a:solidFill>
                <a:effectLst/>
                <a:latin typeface="+mn-lt"/>
                <a:ea typeface="+mn-ea"/>
                <a:cs typeface="+mn-cs"/>
              </a:rPr>
              <a:t>solution, since the percentage of coverage directly affects the capacity requirements for each shovel. In the case of the shovel priority, this affects the coefficient of Route priority, which in turn affects the perception that we have of the travel time of a specific route, making it shorter for shovels with higher priority thereby turning the route/shovel into a better option for my solution.</a:t>
            </a:r>
            <a:endParaRPr lang="en-AU" dirty="0"/>
          </a:p>
        </p:txBody>
      </p:sp>
      <p:sp>
        <p:nvSpPr>
          <p:cNvPr id="4" name="Slide Number Placeholder 3"/>
          <p:cNvSpPr>
            <a:spLocks noGrp="1"/>
          </p:cNvSpPr>
          <p:nvPr>
            <p:ph type="sldNum" sz="quarter" idx="10"/>
          </p:nvPr>
        </p:nvSpPr>
        <p:spPr/>
        <p:txBody>
          <a:bodyPr/>
          <a:lstStyle/>
          <a:p>
            <a:fld id="{B3138D47-DF6C-486B-B41B-5A24E8E1E61E}" type="slidenum">
              <a:rPr lang="en-US" smtClean="0"/>
              <a:t>42</a:t>
            </a:fld>
            <a:endParaRPr lang="en-US" dirty="0"/>
          </a:p>
        </p:txBody>
      </p:sp>
    </p:spTree>
    <p:extLst>
      <p:ext uri="{BB962C8B-B14F-4D97-AF65-F5344CB8AC3E}">
        <p14:creationId xmlns:p14="http://schemas.microsoft.com/office/powerpoint/2010/main" val="26618419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B3138D47-DF6C-486B-B41B-5A24E8E1E61E}" type="slidenum">
              <a:rPr lang="en-US" smtClean="0"/>
              <a:t>43</a:t>
            </a:fld>
            <a:endParaRPr lang="en-US" dirty="0"/>
          </a:p>
        </p:txBody>
      </p:sp>
    </p:spTree>
    <p:extLst>
      <p:ext uri="{BB962C8B-B14F-4D97-AF65-F5344CB8AC3E}">
        <p14:creationId xmlns:p14="http://schemas.microsoft.com/office/powerpoint/2010/main" val="28517825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JIGSAW stores information for each road segment connecting two locations in three dimensional space (using either a line or a curve) and automatically calculates the total distance, empty/loaded travel times, and speed limits</a:t>
            </a:r>
          </a:p>
          <a:p>
            <a:endParaRPr lang="en-AU" dirty="0"/>
          </a:p>
          <a:p>
            <a:r>
              <a:rPr lang="en-AU" dirty="0"/>
              <a:t>The average speeds table is constantly updated as trucks travel the network. The average speeds table contains the average speed for each gradient and road category for each truck type loaded and empty. Each time a truck traverses a road segment, the average speeds table is updated to include the speed for that truck’s type on that road category and gradient, loaded or empty. </a:t>
            </a:r>
          </a:p>
          <a:p>
            <a:endParaRPr lang="en-AU" dirty="0"/>
          </a:p>
          <a:p>
            <a:r>
              <a:rPr lang="en-AU" dirty="0"/>
              <a:t>Each road segment is associated with a Road Category. Road Category example include;</a:t>
            </a:r>
          </a:p>
          <a:p>
            <a:pPr marL="171450" indent="-171450">
              <a:buFont typeface="Arial" panose="020B0604020202020204" pitchFamily="34" charset="0"/>
              <a:buChar char="•"/>
            </a:pPr>
            <a:r>
              <a:rPr lang="en-AU" dirty="0"/>
              <a:t>Haul Roads</a:t>
            </a:r>
          </a:p>
          <a:p>
            <a:pPr marL="171450" indent="-171450">
              <a:buFont typeface="Arial" panose="020B0604020202020204" pitchFamily="34" charset="0"/>
              <a:buChar char="•"/>
            </a:pPr>
            <a:r>
              <a:rPr lang="en-AU" dirty="0"/>
              <a:t>Pit Roads</a:t>
            </a:r>
          </a:p>
          <a:p>
            <a:r>
              <a:rPr lang="en-AU" dirty="0"/>
              <a:t>Road categories are configurable and can be changed by a Project Engineer on site or remotely</a:t>
            </a:r>
            <a:r>
              <a:rPr lang="en-AU" baseline="0" dirty="0"/>
              <a:t> </a:t>
            </a:r>
            <a:r>
              <a:rPr lang="en-AU" dirty="0"/>
              <a:t>using the </a:t>
            </a:r>
            <a:r>
              <a:rPr lang="en-AU" dirty="0" err="1"/>
              <a:t>enums</a:t>
            </a:r>
            <a:r>
              <a:rPr lang="en-AU" dirty="0"/>
              <a:t> interface within Jigsaw. </a:t>
            </a:r>
          </a:p>
          <a:p>
            <a:r>
              <a:rPr lang="en-AU" dirty="0"/>
              <a:t>Once the set of road categories has been decided</a:t>
            </a:r>
            <a:r>
              <a:rPr lang="en-AU" baseline="0" dirty="0"/>
              <a:t> </a:t>
            </a:r>
            <a:r>
              <a:rPr lang="en-AU" dirty="0"/>
              <a:t>upon, the Mine controllers, when creating roads must choose the Road Category the segment</a:t>
            </a:r>
            <a:r>
              <a:rPr lang="en-AU" baseline="0" dirty="0"/>
              <a:t> </a:t>
            </a:r>
            <a:r>
              <a:rPr lang="en-AU" dirty="0"/>
              <a:t>belongs to. </a:t>
            </a:r>
          </a:p>
          <a:p>
            <a:r>
              <a:rPr lang="en-AU" dirty="0"/>
              <a:t>This will have an impact on the ETAs and average speed for the road network.</a:t>
            </a:r>
          </a:p>
          <a:p>
            <a:endParaRPr lang="en-AU" dirty="0"/>
          </a:p>
          <a:p>
            <a:r>
              <a:rPr lang="en-AU" dirty="0"/>
              <a:t>Internally the system stores an average speed for each Road Category depending on the trucks</a:t>
            </a:r>
            <a:r>
              <a:rPr lang="en-AU" baseline="0" dirty="0"/>
              <a:t> </a:t>
            </a:r>
            <a:r>
              <a:rPr lang="en-AU" dirty="0"/>
              <a:t>being loaded or empty and by the PCT Grade. </a:t>
            </a:r>
          </a:p>
          <a:p>
            <a:r>
              <a:rPr lang="en-AU" dirty="0"/>
              <a:t>To clarify this, if we have two roads, road A and</a:t>
            </a:r>
            <a:r>
              <a:rPr lang="en-AU" baseline="0" dirty="0"/>
              <a:t> </a:t>
            </a:r>
            <a:r>
              <a:rPr lang="en-AU" dirty="0"/>
              <a:t>B and road A has a percentage</a:t>
            </a:r>
            <a:r>
              <a:rPr lang="en-AU" baseline="0" dirty="0"/>
              <a:t> g</a:t>
            </a:r>
            <a:r>
              <a:rPr lang="en-AU" dirty="0"/>
              <a:t>rade of 4 and road B has a percentage grade of 2 and both roads have</a:t>
            </a:r>
            <a:r>
              <a:rPr lang="en-AU" baseline="0" dirty="0"/>
              <a:t> </a:t>
            </a:r>
            <a:r>
              <a:rPr lang="en-AU" dirty="0"/>
              <a:t>been defined in the same road</a:t>
            </a:r>
            <a:r>
              <a:rPr lang="en-AU" baseline="0" dirty="0"/>
              <a:t> </a:t>
            </a:r>
            <a:r>
              <a:rPr lang="en-AU" dirty="0"/>
              <a:t>category then average speeds would be stored for both roads</a:t>
            </a:r>
            <a:r>
              <a:rPr lang="en-AU" baseline="0" dirty="0"/>
              <a:t> </a:t>
            </a:r>
            <a:r>
              <a:rPr lang="en-AU" dirty="0"/>
              <a:t>twice, once for empty movement along the road and once more for loaded movement. </a:t>
            </a:r>
          </a:p>
          <a:p>
            <a:endParaRPr lang="en-AU" dirty="0"/>
          </a:p>
          <a:p>
            <a:r>
              <a:rPr lang="en-AU" dirty="0"/>
              <a:t>The more</a:t>
            </a:r>
            <a:r>
              <a:rPr lang="en-AU" baseline="0" dirty="0"/>
              <a:t> </a:t>
            </a:r>
            <a:r>
              <a:rPr lang="en-AU" dirty="0"/>
              <a:t>percentage grades we have for a given road category the more average speeds that are stored.</a:t>
            </a:r>
          </a:p>
          <a:p>
            <a:r>
              <a:rPr lang="en-AU" dirty="0"/>
              <a:t>The average speed is stored for each equipment type and is a moving average over the four last</a:t>
            </a:r>
            <a:r>
              <a:rPr lang="en-AU" baseline="0" dirty="0"/>
              <a:t> </a:t>
            </a:r>
            <a:r>
              <a:rPr lang="en-AU" dirty="0"/>
              <a:t>reads. </a:t>
            </a:r>
          </a:p>
          <a:p>
            <a:r>
              <a:rPr lang="en-AU" dirty="0"/>
              <a:t>So correctly categorizing road category is important as otherwise you could have a</a:t>
            </a:r>
            <a:r>
              <a:rPr lang="en-AU" baseline="0" dirty="0"/>
              <a:t> </a:t>
            </a:r>
            <a:r>
              <a:rPr lang="en-AU" dirty="0"/>
              <a:t>slow road (Tiedown Road) with a fast average speed if it has been categorized as a Haul Road.</a:t>
            </a:r>
          </a:p>
          <a:p>
            <a:r>
              <a:rPr lang="en-AU" dirty="0"/>
              <a:t>Using these average speeds and given the length and percentage grades of all the road segments that</a:t>
            </a:r>
            <a:r>
              <a:rPr lang="en-AU" baseline="0" dirty="0"/>
              <a:t> </a:t>
            </a:r>
            <a:r>
              <a:rPr lang="en-AU" dirty="0"/>
              <a:t>make up a path between locations, the system can return an accurate ETA on a trucks arrival</a:t>
            </a:r>
            <a:r>
              <a:rPr lang="en-AU" baseline="0" dirty="0"/>
              <a:t> </a:t>
            </a:r>
            <a:r>
              <a:rPr lang="en-AU" dirty="0"/>
              <a:t>given a loaded or empty state.</a:t>
            </a:r>
          </a:p>
        </p:txBody>
      </p:sp>
      <p:sp>
        <p:nvSpPr>
          <p:cNvPr id="4" name="Slide Number Placeholder 3"/>
          <p:cNvSpPr>
            <a:spLocks noGrp="1"/>
          </p:cNvSpPr>
          <p:nvPr>
            <p:ph type="sldNum" sz="quarter" idx="10"/>
          </p:nvPr>
        </p:nvSpPr>
        <p:spPr/>
        <p:txBody>
          <a:bodyPr/>
          <a:lstStyle/>
          <a:p>
            <a:fld id="{B3138D47-DF6C-486B-B41B-5A24E8E1E61E}" type="slidenum">
              <a:rPr lang="en-US" smtClean="0"/>
              <a:t>45</a:t>
            </a:fld>
            <a:endParaRPr lang="en-US" dirty="0"/>
          </a:p>
        </p:txBody>
      </p:sp>
    </p:spTree>
    <p:extLst>
      <p:ext uri="{BB962C8B-B14F-4D97-AF65-F5344CB8AC3E}">
        <p14:creationId xmlns:p14="http://schemas.microsoft.com/office/powerpoint/2010/main" val="10757695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a:t>The average speed is stored for each equipment type and is a moving average over the four last roads. So correctly categorizing the road category is important as otherwise you could have a slow road (Tiedown Road) with a fast average speed IF it has been categorized as a Haul Road.</a:t>
            </a:r>
          </a:p>
          <a:p>
            <a:pPr marL="171450" indent="-171450">
              <a:buFont typeface="Arial" panose="020B0604020202020204" pitchFamily="34" charset="0"/>
              <a:buChar char="•"/>
            </a:pPr>
            <a:r>
              <a:rPr lang="en-AU" dirty="0"/>
              <a:t>As a truck travels, the system calculates its estimated time of arrival (ETA) at its assigned destination using the best path and the average speeds for each road segment along the best path. The ETA is obviously vital in forecasting the shovel hang and truck queue times which drive the truck assignment algorithms.</a:t>
            </a:r>
          </a:p>
          <a:p>
            <a:endParaRPr lang="en-AU" dirty="0"/>
          </a:p>
        </p:txBody>
      </p:sp>
      <p:sp>
        <p:nvSpPr>
          <p:cNvPr id="4" name="Slide Number Placeholder 3"/>
          <p:cNvSpPr>
            <a:spLocks noGrp="1"/>
          </p:cNvSpPr>
          <p:nvPr>
            <p:ph type="sldNum" sz="quarter" idx="10"/>
          </p:nvPr>
        </p:nvSpPr>
        <p:spPr/>
        <p:txBody>
          <a:bodyPr/>
          <a:lstStyle/>
          <a:p>
            <a:fld id="{B3138D47-DF6C-486B-B41B-5A24E8E1E61E}" type="slidenum">
              <a:rPr lang="en-US" smtClean="0"/>
              <a:t>46</a:t>
            </a:fld>
            <a:endParaRPr lang="en-US" dirty="0"/>
          </a:p>
        </p:txBody>
      </p:sp>
    </p:spTree>
    <p:extLst>
      <p:ext uri="{BB962C8B-B14F-4D97-AF65-F5344CB8AC3E}">
        <p14:creationId xmlns:p14="http://schemas.microsoft.com/office/powerpoint/2010/main" val="12200952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a:t>The average speed is stored for each equipment type and is a moving average over the four last roads. So correctly categorizing the road category is important as otherwise you could have a slow road (Tiedown Road) with a fast average speed IF it has been categorized as a Haul Road.</a:t>
            </a:r>
          </a:p>
          <a:p>
            <a:pPr marL="171450" indent="-171450">
              <a:buFont typeface="Arial" panose="020B0604020202020204" pitchFamily="34" charset="0"/>
              <a:buChar char="•"/>
            </a:pPr>
            <a:r>
              <a:rPr lang="en-AU" dirty="0"/>
              <a:t>As a truck travels, the system calculates its estimated time of arrival (ETA) at its assigned destination using the best path and the average speeds for each road segment along the best path. The ETA is obviously vital in forecasting the shovel hang and truck queue times which drive the truck assignment algorithms.</a:t>
            </a:r>
          </a:p>
          <a:p>
            <a:endParaRPr lang="en-AU" dirty="0"/>
          </a:p>
        </p:txBody>
      </p:sp>
      <p:sp>
        <p:nvSpPr>
          <p:cNvPr id="4" name="Slide Number Placeholder 3"/>
          <p:cNvSpPr>
            <a:spLocks noGrp="1"/>
          </p:cNvSpPr>
          <p:nvPr>
            <p:ph type="sldNum" sz="quarter" idx="10"/>
          </p:nvPr>
        </p:nvSpPr>
        <p:spPr/>
        <p:txBody>
          <a:bodyPr/>
          <a:lstStyle/>
          <a:p>
            <a:fld id="{B3138D47-DF6C-486B-B41B-5A24E8E1E61E}" type="slidenum">
              <a:rPr lang="en-US" smtClean="0"/>
              <a:t>47</a:t>
            </a:fld>
            <a:endParaRPr lang="en-US" dirty="0"/>
          </a:p>
        </p:txBody>
      </p:sp>
    </p:spTree>
    <p:extLst>
      <p:ext uri="{BB962C8B-B14F-4D97-AF65-F5344CB8AC3E}">
        <p14:creationId xmlns:p14="http://schemas.microsoft.com/office/powerpoint/2010/main" val="16906945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These allocations are calculated much before being required. The optimizer has information about which will be the next shovel that all trucks will be assigned until this information is required. When a truck requests a new assignment, for example after Dumping, the allocation to the next shovel, previously calculated for the truck, it is used for such assignment.</a:t>
            </a:r>
          </a:p>
          <a:p>
            <a:r>
              <a:rPr lang="en-AU" sz="1200" kern="1200" dirty="0">
                <a:solidFill>
                  <a:schemeClr val="tx1"/>
                </a:solidFill>
                <a:effectLst/>
                <a:latin typeface="+mn-lt"/>
                <a:ea typeface="+mn-ea"/>
                <a:cs typeface="+mn-cs"/>
              </a:rPr>
              <a:t>Broadly speaking, we can summarize the allocation process in the following blocks: </a:t>
            </a:r>
          </a:p>
          <a:p>
            <a:pPr lvl="0"/>
            <a:r>
              <a:rPr lang="en-GB" sz="1200" kern="1200" dirty="0">
                <a:solidFill>
                  <a:schemeClr val="tx1"/>
                </a:solidFill>
                <a:effectLst/>
                <a:latin typeface="+mn-lt"/>
                <a:ea typeface="+mn-ea"/>
                <a:cs typeface="+mn-cs"/>
              </a:rPr>
              <a:t>Neediest shovel</a:t>
            </a:r>
            <a:endParaRPr lang="en-AU"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Neediest route</a:t>
            </a:r>
            <a:endParaRPr lang="en-AU"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Truck with least cost</a:t>
            </a:r>
            <a:endParaRPr lang="en-AU"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Truck restrictions</a:t>
            </a:r>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First the neediest shovel is calculated. This is the shovel with a greatest need for trucks and probably the shovel with the highest priority. Next the neediest route is calculated from the routes belonging to the neediest shovel. Next the truck with lowest cost of assignment is found and after checking restrictions the assignment will take place.</a:t>
            </a:r>
          </a:p>
          <a:p>
            <a:endParaRPr lang="en-AU" dirty="0"/>
          </a:p>
        </p:txBody>
      </p:sp>
      <p:sp>
        <p:nvSpPr>
          <p:cNvPr id="4" name="Slide Number Placeholder 3"/>
          <p:cNvSpPr>
            <a:spLocks noGrp="1"/>
          </p:cNvSpPr>
          <p:nvPr>
            <p:ph type="sldNum" sz="quarter" idx="10"/>
          </p:nvPr>
        </p:nvSpPr>
        <p:spPr/>
        <p:txBody>
          <a:bodyPr/>
          <a:lstStyle/>
          <a:p>
            <a:fld id="{B3138D47-DF6C-486B-B41B-5A24E8E1E61E}" type="slidenum">
              <a:rPr lang="en-US" smtClean="0"/>
              <a:t>48</a:t>
            </a:fld>
            <a:endParaRPr lang="en-US" dirty="0"/>
          </a:p>
        </p:txBody>
      </p:sp>
    </p:spTree>
    <p:extLst>
      <p:ext uri="{BB962C8B-B14F-4D97-AF65-F5344CB8AC3E}">
        <p14:creationId xmlns:p14="http://schemas.microsoft.com/office/powerpoint/2010/main" val="41503349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The process to find the neediest shovel is described in </a:t>
            </a:r>
            <a:r>
              <a:rPr lang="en-GB" sz="1200" kern="1200" dirty="0">
                <a:solidFill>
                  <a:schemeClr val="tx1"/>
                </a:solidFill>
                <a:effectLst/>
                <a:latin typeface="+mn-lt"/>
                <a:ea typeface="+mn-ea"/>
                <a:cs typeface="+mn-cs"/>
              </a:rPr>
              <a:t>Figure 8</a:t>
            </a:r>
            <a:r>
              <a:rPr lang="en-AU" sz="1200" kern="1200" dirty="0">
                <a:solidFill>
                  <a:schemeClr val="tx1"/>
                </a:solidFill>
                <a:effectLst/>
                <a:latin typeface="+mn-lt"/>
                <a:ea typeface="+mn-ea"/>
                <a:cs typeface="+mn-cs"/>
              </a:rPr>
              <a:t>.   First of all we will have to observe the shovel priority and the idle time. If the idle time is greater than the assignByIdle configuration variable and the priority is not Low (i.e. Normal or High), then the calculation of the neediest shovel will be based on the idle time and the feed rate.  </a:t>
            </a:r>
          </a:p>
          <a:p>
            <a:r>
              <a:rPr lang="en-AU" sz="1200" kern="1200" dirty="0">
                <a:solidFill>
                  <a:schemeClr val="tx1"/>
                </a:solidFill>
                <a:effectLst/>
                <a:latin typeface="+mn-lt"/>
                <a:ea typeface="+mn-ea"/>
                <a:cs typeface="+mn-cs"/>
              </a:rPr>
              <a:t>The process then calculates the multiplication of the calculated idle time and the feed rate of the shovel and the resulting value is compared with the corresponding values of other shovels to fulfil these conditions, and the neediest shovel is the one that has the largest value.  </a:t>
            </a:r>
          </a:p>
          <a:p>
            <a:r>
              <a:rPr lang="en-AU" sz="1200" kern="1200" dirty="0">
                <a:solidFill>
                  <a:schemeClr val="tx1"/>
                </a:solidFill>
                <a:effectLst/>
                <a:latin typeface="+mn-lt"/>
                <a:ea typeface="+mn-ea"/>
                <a:cs typeface="+mn-cs"/>
              </a:rPr>
              <a:t>The configuration assignByIdle (set at 180 seconds by default) gives preference to the shovels that have had more time waiting for trucks (idle time). Where more than one shovel has been waiting Joptimizer takes into account each shovel’s wait time and feed rate in determining which shovel to make the neediest. This is provided the priority of the shovel is Normal or High, if the priority of the shovel is low the shovel is not considered in this part of the truck assignment process.  </a:t>
            </a:r>
          </a:p>
        </p:txBody>
      </p:sp>
      <p:sp>
        <p:nvSpPr>
          <p:cNvPr id="4" name="Slide Number Placeholder 3"/>
          <p:cNvSpPr>
            <a:spLocks noGrp="1"/>
          </p:cNvSpPr>
          <p:nvPr>
            <p:ph type="sldNum" sz="quarter" idx="10"/>
          </p:nvPr>
        </p:nvSpPr>
        <p:spPr/>
        <p:txBody>
          <a:bodyPr/>
          <a:lstStyle/>
          <a:p>
            <a:fld id="{B3138D47-DF6C-486B-B41B-5A24E8E1E61E}" type="slidenum">
              <a:rPr lang="en-US" smtClean="0"/>
              <a:t>50</a:t>
            </a:fld>
            <a:endParaRPr lang="en-US" dirty="0"/>
          </a:p>
        </p:txBody>
      </p:sp>
    </p:spTree>
    <p:extLst>
      <p:ext uri="{BB962C8B-B14F-4D97-AF65-F5344CB8AC3E}">
        <p14:creationId xmlns:p14="http://schemas.microsoft.com/office/powerpoint/2010/main" val="6932839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Once the shovel priority factor is calculated, this factor is multiplied by the required haulage for the shovel, previously calculated in the LP layer. As the shovel priority factor increases so too will the required haulage.</a:t>
            </a:r>
          </a:p>
          <a:p>
            <a:endParaRPr lang="en-AU" dirty="0"/>
          </a:p>
        </p:txBody>
      </p:sp>
      <p:sp>
        <p:nvSpPr>
          <p:cNvPr id="4" name="Slide Number Placeholder 3"/>
          <p:cNvSpPr>
            <a:spLocks noGrp="1"/>
          </p:cNvSpPr>
          <p:nvPr>
            <p:ph type="sldNum" sz="quarter" idx="10"/>
          </p:nvPr>
        </p:nvSpPr>
        <p:spPr/>
        <p:txBody>
          <a:bodyPr/>
          <a:lstStyle/>
          <a:p>
            <a:fld id="{B3138D47-DF6C-486B-B41B-5A24E8E1E61E}" type="slidenum">
              <a:rPr lang="en-US" smtClean="0"/>
              <a:t>52</a:t>
            </a:fld>
            <a:endParaRPr lang="en-US" dirty="0"/>
          </a:p>
        </p:txBody>
      </p:sp>
    </p:spTree>
    <p:extLst>
      <p:ext uri="{BB962C8B-B14F-4D97-AF65-F5344CB8AC3E}">
        <p14:creationId xmlns:p14="http://schemas.microsoft.com/office/powerpoint/2010/main" val="12937405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value of total haulage is driven by the difference between required and current haulage</a:t>
            </a:r>
          </a:p>
          <a:p>
            <a:r>
              <a:rPr lang="en-AU" dirty="0"/>
              <a:t>Note that Required is adjusted for Shovel</a:t>
            </a:r>
            <a:r>
              <a:rPr lang="en-AU" baseline="0" dirty="0"/>
              <a:t> Priority Factor, therefore shovels with higher SPF will have a higher ‘required haulage’ value</a:t>
            </a:r>
            <a:endParaRPr lang="en-AU" dirty="0"/>
          </a:p>
        </p:txBody>
      </p:sp>
      <p:sp>
        <p:nvSpPr>
          <p:cNvPr id="4" name="Slide Number Placeholder 3"/>
          <p:cNvSpPr>
            <a:spLocks noGrp="1"/>
          </p:cNvSpPr>
          <p:nvPr>
            <p:ph type="sldNum" sz="quarter" idx="10"/>
          </p:nvPr>
        </p:nvSpPr>
        <p:spPr/>
        <p:txBody>
          <a:bodyPr/>
          <a:lstStyle/>
          <a:p>
            <a:fld id="{B3138D47-DF6C-486B-B41B-5A24E8E1E61E}" type="slidenum">
              <a:rPr lang="en-US" smtClean="0"/>
              <a:t>53</a:t>
            </a:fld>
            <a:endParaRPr lang="en-US" dirty="0"/>
          </a:p>
        </p:txBody>
      </p:sp>
    </p:spTree>
    <p:extLst>
      <p:ext uri="{BB962C8B-B14F-4D97-AF65-F5344CB8AC3E}">
        <p14:creationId xmlns:p14="http://schemas.microsoft.com/office/powerpoint/2010/main" val="14276301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Shovel</a:t>
            </a:r>
            <a:r>
              <a:rPr lang="en-AU" baseline="0" dirty="0"/>
              <a:t>s are ranked by their total haulage value, with the highest value being given the higher rank</a:t>
            </a:r>
            <a:endParaRPr lang="en-AU" dirty="0"/>
          </a:p>
        </p:txBody>
      </p:sp>
      <p:sp>
        <p:nvSpPr>
          <p:cNvPr id="4" name="Slide Number Placeholder 3"/>
          <p:cNvSpPr>
            <a:spLocks noGrp="1"/>
          </p:cNvSpPr>
          <p:nvPr>
            <p:ph type="sldNum" sz="quarter" idx="10"/>
          </p:nvPr>
        </p:nvSpPr>
        <p:spPr/>
        <p:txBody>
          <a:bodyPr/>
          <a:lstStyle/>
          <a:p>
            <a:fld id="{B3138D47-DF6C-486B-B41B-5A24E8E1E61E}" type="slidenum">
              <a:rPr lang="en-US" smtClean="0"/>
              <a:t>54</a:t>
            </a:fld>
            <a:endParaRPr lang="en-US" dirty="0"/>
          </a:p>
        </p:txBody>
      </p:sp>
    </p:spTree>
    <p:extLst>
      <p:ext uri="{BB962C8B-B14F-4D97-AF65-F5344CB8AC3E}">
        <p14:creationId xmlns:p14="http://schemas.microsoft.com/office/powerpoint/2010/main" val="496614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B3138D47-DF6C-486B-B41B-5A24E8E1E61E}" type="slidenum">
              <a:rPr lang="en-US" smtClean="0"/>
              <a:t>6</a:t>
            </a:fld>
            <a:endParaRPr lang="en-US" dirty="0"/>
          </a:p>
        </p:txBody>
      </p:sp>
    </p:spTree>
    <p:extLst>
      <p:ext uri="{BB962C8B-B14F-4D97-AF65-F5344CB8AC3E}">
        <p14:creationId xmlns:p14="http://schemas.microsoft.com/office/powerpoint/2010/main" val="11123053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B3138D47-DF6C-486B-B41B-5A24E8E1E61E}" type="slidenum">
              <a:rPr lang="en-US" smtClean="0"/>
              <a:t>55</a:t>
            </a:fld>
            <a:endParaRPr lang="en-US" dirty="0"/>
          </a:p>
        </p:txBody>
      </p:sp>
    </p:spTree>
    <p:extLst>
      <p:ext uri="{BB962C8B-B14F-4D97-AF65-F5344CB8AC3E}">
        <p14:creationId xmlns:p14="http://schemas.microsoft.com/office/powerpoint/2010/main" val="42571907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B3138D47-DF6C-486B-B41B-5A24E8E1E61E}" type="slidenum">
              <a:rPr lang="en-US" smtClean="0"/>
              <a:t>56</a:t>
            </a:fld>
            <a:endParaRPr lang="en-US" dirty="0"/>
          </a:p>
        </p:txBody>
      </p:sp>
    </p:spTree>
    <p:extLst>
      <p:ext uri="{BB962C8B-B14F-4D97-AF65-F5344CB8AC3E}">
        <p14:creationId xmlns:p14="http://schemas.microsoft.com/office/powerpoint/2010/main" val="40090724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Recap</a:t>
            </a:r>
          </a:p>
          <a:p>
            <a:endParaRPr lang="en-AU" dirty="0"/>
          </a:p>
        </p:txBody>
      </p:sp>
      <p:sp>
        <p:nvSpPr>
          <p:cNvPr id="4" name="Slide Number Placeholder 3"/>
          <p:cNvSpPr>
            <a:spLocks noGrp="1"/>
          </p:cNvSpPr>
          <p:nvPr>
            <p:ph type="sldNum" sz="quarter" idx="10"/>
          </p:nvPr>
        </p:nvSpPr>
        <p:spPr/>
        <p:txBody>
          <a:bodyPr/>
          <a:lstStyle/>
          <a:p>
            <a:fld id="{B3138D47-DF6C-486B-B41B-5A24E8E1E61E}" type="slidenum">
              <a:rPr lang="en-US" smtClean="0"/>
              <a:t>58</a:t>
            </a:fld>
            <a:endParaRPr lang="en-US" dirty="0"/>
          </a:p>
        </p:txBody>
      </p:sp>
    </p:spTree>
    <p:extLst>
      <p:ext uri="{BB962C8B-B14F-4D97-AF65-F5344CB8AC3E}">
        <p14:creationId xmlns:p14="http://schemas.microsoft.com/office/powerpoint/2010/main" val="728259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B3138D47-DF6C-486B-B41B-5A24E8E1E61E}" type="slidenum">
              <a:rPr lang="en-US" smtClean="0"/>
              <a:t>59</a:t>
            </a:fld>
            <a:endParaRPr lang="en-US" dirty="0"/>
          </a:p>
        </p:txBody>
      </p:sp>
    </p:spTree>
    <p:extLst>
      <p:ext uri="{BB962C8B-B14F-4D97-AF65-F5344CB8AC3E}">
        <p14:creationId xmlns:p14="http://schemas.microsoft.com/office/powerpoint/2010/main" val="3436148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B3138D47-DF6C-486B-B41B-5A24E8E1E61E}" type="slidenum">
              <a:rPr lang="en-US" smtClean="0"/>
              <a:t>60</a:t>
            </a:fld>
            <a:endParaRPr lang="en-US" dirty="0"/>
          </a:p>
        </p:txBody>
      </p:sp>
    </p:spTree>
    <p:extLst>
      <p:ext uri="{BB962C8B-B14F-4D97-AF65-F5344CB8AC3E}">
        <p14:creationId xmlns:p14="http://schemas.microsoft.com/office/powerpoint/2010/main" val="9659545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The system detects that a truck is on a road that ends at a reassignment callpoint and immediately </a:t>
            </a:r>
            <a:r>
              <a:rPr lang="en-AU" sz="1200" kern="1200" dirty="0" err="1">
                <a:solidFill>
                  <a:schemeClr val="tx1"/>
                </a:solidFill>
                <a:effectLst/>
                <a:latin typeface="+mn-lt"/>
                <a:ea typeface="+mn-ea"/>
                <a:cs typeface="+mn-cs"/>
              </a:rPr>
              <a:t>analyzes</a:t>
            </a:r>
            <a:r>
              <a:rPr lang="en-AU" sz="1200" kern="1200" dirty="0">
                <a:solidFill>
                  <a:schemeClr val="tx1"/>
                </a:solidFill>
                <a:effectLst/>
                <a:latin typeface="+mn-lt"/>
                <a:ea typeface="+mn-ea"/>
                <a:cs typeface="+mn-cs"/>
              </a:rPr>
              <a:t> the reassignment process.  </a:t>
            </a:r>
          </a:p>
          <a:p>
            <a:r>
              <a:rPr lang="en-AU" sz="1200" kern="1200" dirty="0">
                <a:solidFill>
                  <a:schemeClr val="tx1"/>
                </a:solidFill>
                <a:effectLst/>
                <a:latin typeface="+mn-lt"/>
                <a:ea typeface="+mn-ea"/>
                <a:cs typeface="+mn-cs"/>
              </a:rPr>
              <a:t>The reassignment process first of all gets the current position of the truck in order to determine the possible shovels to which the truck can be reassigned ‘ahead’ of the truck.  One of the conditions for a shovel to be considered as eligible is that the shovel must be in a location that the truck can travel to from it’s current location without having to travel in the opposite direction or back track. This is possible in our system because we know not only the position and speed of the truck, but our algorithms also detect the direction in which the truck is traveling. </a:t>
            </a:r>
          </a:p>
          <a:p>
            <a:r>
              <a:rPr lang="en-AU" sz="1200" kern="1200" dirty="0">
                <a:solidFill>
                  <a:schemeClr val="tx1"/>
                </a:solidFill>
                <a:effectLst/>
                <a:latin typeface="+mn-lt"/>
                <a:ea typeface="+mn-ea"/>
                <a:cs typeface="+mn-cs"/>
              </a:rPr>
              <a:t>After finding the set of eligible shovels, the system discards shovels based on the following conditions:  </a:t>
            </a:r>
          </a:p>
          <a:p>
            <a:pPr lvl="0"/>
            <a:r>
              <a:rPr lang="en-US" sz="1200" kern="1200" dirty="0">
                <a:solidFill>
                  <a:schemeClr val="tx1"/>
                </a:solidFill>
                <a:effectLst/>
                <a:latin typeface="+mn-lt"/>
                <a:ea typeface="+mn-ea"/>
                <a:cs typeface="+mn-cs"/>
              </a:rPr>
              <a:t>Shovel disabled </a:t>
            </a:r>
            <a:endParaRPr lang="en-AU"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Shovel with restrictions </a:t>
            </a:r>
            <a:endParaRPr lang="en-AU"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Shovel with too many trucks</a:t>
            </a:r>
            <a:r>
              <a:rPr lang="en-AU" sz="1200" kern="1200" dirty="0">
                <a:solidFill>
                  <a:schemeClr val="tx1"/>
                </a:solidFill>
                <a:effectLst/>
                <a:latin typeface="+mn-lt"/>
                <a:ea typeface="+mn-ea"/>
                <a:cs typeface="+mn-cs"/>
              </a:rPr>
              <a:t> in queue (queue capacity will be exceeded when truck arrives)</a:t>
            </a:r>
          </a:p>
          <a:p>
            <a:r>
              <a:rPr lang="en-AU" sz="1200" kern="1200" dirty="0">
                <a:solidFill>
                  <a:schemeClr val="tx1"/>
                </a:solidFill>
                <a:effectLst/>
                <a:latin typeface="+mn-lt"/>
                <a:ea typeface="+mn-ea"/>
                <a:cs typeface="+mn-cs"/>
              </a:rPr>
              <a:t>If a shovel is disabled the system does not consider it as a viable option for the reassignment. In the same way, if the truck is restricted from such a shovel, or there is a restriction of the material that the shovel is loading, or other existing restrictions, the shovel will not be considered as eligible. Also if the system finds that the shovel has too many trucks in its queue, or will have too many trucks in its queue at the time of the arrival of the truck to be assigned, the system will determine that the shovel is not eligible. </a:t>
            </a:r>
          </a:p>
          <a:p>
            <a:r>
              <a:rPr lang="en-AU" sz="1200" kern="1200" dirty="0">
                <a:solidFill>
                  <a:schemeClr val="tx1"/>
                </a:solidFill>
                <a:effectLst/>
                <a:latin typeface="+mn-lt"/>
                <a:ea typeface="+mn-ea"/>
                <a:cs typeface="+mn-cs"/>
              </a:rPr>
              <a:t>Once there is a list of eligible shovels the next step in the reassignment process of is to </a:t>
            </a:r>
            <a:r>
              <a:rPr lang="en-AU" sz="1200" kern="1200" dirty="0" err="1">
                <a:solidFill>
                  <a:schemeClr val="tx1"/>
                </a:solidFill>
                <a:effectLst/>
                <a:latin typeface="+mn-lt"/>
                <a:ea typeface="+mn-ea"/>
                <a:cs typeface="+mn-cs"/>
              </a:rPr>
              <a:t>analyze</a:t>
            </a:r>
            <a:r>
              <a:rPr lang="en-AU" sz="1200" kern="1200" dirty="0">
                <a:solidFill>
                  <a:schemeClr val="tx1"/>
                </a:solidFill>
                <a:effectLst/>
                <a:latin typeface="+mn-lt"/>
                <a:ea typeface="+mn-ea"/>
                <a:cs typeface="+mn-cs"/>
              </a:rPr>
              <a:t> the cost of each of the options, as well as determine which is the best shovel based on such cost. The system analyses the cost associated to each shovel and the associated route and compare each of them in order to find the lowest cost and hence the best shovel.</a:t>
            </a:r>
          </a:p>
          <a:p>
            <a:endParaRPr lang="en-AU" dirty="0"/>
          </a:p>
        </p:txBody>
      </p:sp>
      <p:sp>
        <p:nvSpPr>
          <p:cNvPr id="4" name="Slide Number Placeholder 3"/>
          <p:cNvSpPr>
            <a:spLocks noGrp="1"/>
          </p:cNvSpPr>
          <p:nvPr>
            <p:ph type="sldNum" sz="quarter" idx="10"/>
          </p:nvPr>
        </p:nvSpPr>
        <p:spPr/>
        <p:txBody>
          <a:bodyPr/>
          <a:lstStyle/>
          <a:p>
            <a:fld id="{B3138D47-DF6C-486B-B41B-5A24E8E1E61E}" type="slidenum">
              <a:rPr lang="en-US" smtClean="0"/>
              <a:t>61</a:t>
            </a:fld>
            <a:endParaRPr lang="en-US" dirty="0"/>
          </a:p>
        </p:txBody>
      </p:sp>
    </p:spTree>
    <p:extLst>
      <p:ext uri="{BB962C8B-B14F-4D97-AF65-F5344CB8AC3E}">
        <p14:creationId xmlns:p14="http://schemas.microsoft.com/office/powerpoint/2010/main" val="20904470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1</a:t>
            </a:r>
            <a:r>
              <a:rPr lang="en-AU" baseline="0" dirty="0"/>
              <a:t> (a) only EX1008</a:t>
            </a:r>
          </a:p>
          <a:p>
            <a:r>
              <a:rPr lang="en-AU" baseline="0" dirty="0"/>
              <a:t>1 (b) both EX1008 an EX1010</a:t>
            </a:r>
          </a:p>
          <a:p>
            <a:endParaRPr lang="en-AU" baseline="0" dirty="0"/>
          </a:p>
          <a:p>
            <a:r>
              <a:rPr lang="en-AU" baseline="0" dirty="0"/>
              <a:t>2 (a) only EX1008</a:t>
            </a:r>
          </a:p>
          <a:p>
            <a:r>
              <a:rPr lang="en-AU" baseline="0" dirty="0"/>
              <a:t>2 (b) only EX1008</a:t>
            </a:r>
            <a:endParaRPr lang="en-AU" dirty="0"/>
          </a:p>
        </p:txBody>
      </p:sp>
      <p:sp>
        <p:nvSpPr>
          <p:cNvPr id="4" name="Slide Number Placeholder 3"/>
          <p:cNvSpPr>
            <a:spLocks noGrp="1"/>
          </p:cNvSpPr>
          <p:nvPr>
            <p:ph type="sldNum" sz="quarter" idx="10"/>
          </p:nvPr>
        </p:nvSpPr>
        <p:spPr/>
        <p:txBody>
          <a:bodyPr/>
          <a:lstStyle/>
          <a:p>
            <a:fld id="{B3138D47-DF6C-486B-B41B-5A24E8E1E61E}" type="slidenum">
              <a:rPr lang="en-US" smtClean="0"/>
              <a:t>62</a:t>
            </a:fld>
            <a:endParaRPr lang="en-US" dirty="0"/>
          </a:p>
        </p:txBody>
      </p:sp>
    </p:spTree>
    <p:extLst>
      <p:ext uri="{BB962C8B-B14F-4D97-AF65-F5344CB8AC3E}">
        <p14:creationId xmlns:p14="http://schemas.microsoft.com/office/powerpoint/2010/main" val="27586337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1</a:t>
            </a:r>
            <a:r>
              <a:rPr lang="en-AU" baseline="0" dirty="0"/>
              <a:t> (a) only EX1008</a:t>
            </a:r>
          </a:p>
          <a:p>
            <a:r>
              <a:rPr lang="en-AU" baseline="0" dirty="0"/>
              <a:t>1 (b) both EX1008 an EX1010</a:t>
            </a:r>
          </a:p>
          <a:p>
            <a:endParaRPr lang="en-AU" baseline="0" dirty="0"/>
          </a:p>
          <a:p>
            <a:r>
              <a:rPr lang="en-AU" baseline="0" dirty="0"/>
              <a:t>2 (a) only EX1008</a:t>
            </a:r>
          </a:p>
          <a:p>
            <a:r>
              <a:rPr lang="en-AU" baseline="0" dirty="0"/>
              <a:t>2 (b) only EX1008</a:t>
            </a:r>
            <a:endParaRPr lang="en-AU" dirty="0"/>
          </a:p>
        </p:txBody>
      </p:sp>
      <p:sp>
        <p:nvSpPr>
          <p:cNvPr id="4" name="Slide Number Placeholder 3"/>
          <p:cNvSpPr>
            <a:spLocks noGrp="1"/>
          </p:cNvSpPr>
          <p:nvPr>
            <p:ph type="sldNum" sz="quarter" idx="10"/>
          </p:nvPr>
        </p:nvSpPr>
        <p:spPr/>
        <p:txBody>
          <a:bodyPr/>
          <a:lstStyle/>
          <a:p>
            <a:fld id="{B3138D47-DF6C-486B-B41B-5A24E8E1E61E}" type="slidenum">
              <a:rPr lang="en-US" smtClean="0"/>
              <a:t>63</a:t>
            </a:fld>
            <a:endParaRPr lang="en-US" dirty="0"/>
          </a:p>
        </p:txBody>
      </p:sp>
    </p:spTree>
    <p:extLst>
      <p:ext uri="{BB962C8B-B14F-4D97-AF65-F5344CB8AC3E}">
        <p14:creationId xmlns:p14="http://schemas.microsoft.com/office/powerpoint/2010/main" val="29291225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First Joptimizer finds the value associated with the configurable variable </a:t>
            </a:r>
            <a:r>
              <a:rPr lang="en-AU" sz="1200" kern="1200" dirty="0" err="1">
                <a:solidFill>
                  <a:schemeClr val="tx1"/>
                </a:solidFill>
                <a:effectLst/>
                <a:latin typeface="+mn-lt"/>
                <a:ea typeface="+mn-ea"/>
                <a:cs typeface="+mn-cs"/>
              </a:rPr>
              <a:t>idleCost</a:t>
            </a:r>
            <a:r>
              <a:rPr lang="en-AU" sz="1200" kern="1200" dirty="0">
                <a:solidFill>
                  <a:schemeClr val="tx1"/>
                </a:solidFill>
                <a:effectLst/>
                <a:latin typeface="+mn-lt"/>
                <a:ea typeface="+mn-ea"/>
                <a:cs typeface="+mn-cs"/>
              </a:rPr>
              <a:t>. This value is used to calculate a cost for forecast truck idle (queue) time. The default value of </a:t>
            </a:r>
            <a:r>
              <a:rPr lang="en-AU" sz="1200" kern="1200" dirty="0" err="1">
                <a:solidFill>
                  <a:schemeClr val="tx1"/>
                </a:solidFill>
                <a:effectLst/>
                <a:latin typeface="+mn-lt"/>
                <a:ea typeface="+mn-ea"/>
                <a:cs typeface="+mn-cs"/>
              </a:rPr>
              <a:t>idleCost</a:t>
            </a:r>
            <a:r>
              <a:rPr lang="en-AU" sz="1200" kern="1200" dirty="0">
                <a:solidFill>
                  <a:schemeClr val="tx1"/>
                </a:solidFill>
                <a:effectLst/>
                <a:latin typeface="+mn-lt"/>
                <a:ea typeface="+mn-ea"/>
                <a:cs typeface="+mn-cs"/>
              </a:rPr>
              <a:t> is 1.0, and its main function is to directly influence the calculated cost of truck idle, to thus increase or decrease the weight that idle time has in the calculation of the best cost. As can be seen from the figure this value is stored in the variable Cost A.</a:t>
            </a:r>
          </a:p>
          <a:p>
            <a:r>
              <a:rPr lang="en-AU" sz="1200" kern="1200" dirty="0">
                <a:solidFill>
                  <a:schemeClr val="tx1"/>
                </a:solidFill>
                <a:effectLst/>
                <a:latin typeface="+mn-lt"/>
                <a:ea typeface="+mn-ea"/>
                <a:cs typeface="+mn-cs"/>
              </a:rPr>
              <a:t>Having obtained Cost A (idle cost), the system compares the current assigned shovel, and the possible shovel to use for reassignment (i.e. the shovel option being costed), to determine if they are the same shovel. If the shovels </a:t>
            </a:r>
            <a:r>
              <a:rPr lang="en-AU" sz="1200" kern="1200" dirty="0" err="1">
                <a:solidFill>
                  <a:schemeClr val="tx1"/>
                </a:solidFill>
                <a:effectLst/>
                <a:latin typeface="+mn-lt"/>
                <a:ea typeface="+mn-ea"/>
                <a:cs typeface="+mn-cs"/>
              </a:rPr>
              <a:t>aer</a:t>
            </a:r>
            <a:r>
              <a:rPr lang="en-AU" sz="1200" kern="1200" dirty="0">
                <a:solidFill>
                  <a:schemeClr val="tx1"/>
                </a:solidFill>
                <a:effectLst/>
                <a:latin typeface="+mn-lt"/>
                <a:ea typeface="+mn-ea"/>
                <a:cs typeface="+mn-cs"/>
              </a:rPr>
              <a:t> not the same, the system increments the Cost A based on the value of the variable </a:t>
            </a:r>
            <a:r>
              <a:rPr lang="en-AU" sz="1200" kern="1200" dirty="0" err="1">
                <a:solidFill>
                  <a:schemeClr val="tx1"/>
                </a:solidFill>
                <a:effectLst/>
                <a:latin typeface="+mn-lt"/>
                <a:ea typeface="+mn-ea"/>
                <a:cs typeface="+mn-cs"/>
              </a:rPr>
              <a:t>reassignCost</a:t>
            </a:r>
            <a:r>
              <a:rPr lang="en-AU" sz="1200" kern="1200" dirty="0">
                <a:solidFill>
                  <a:schemeClr val="tx1"/>
                </a:solidFill>
                <a:effectLst/>
                <a:latin typeface="+mn-lt"/>
                <a:ea typeface="+mn-ea"/>
                <a:cs typeface="+mn-cs"/>
              </a:rPr>
              <a:t>.</a:t>
            </a:r>
          </a:p>
          <a:p>
            <a:r>
              <a:rPr lang="en-AU" sz="1200" kern="1200" dirty="0">
                <a:solidFill>
                  <a:schemeClr val="tx1"/>
                </a:solidFill>
                <a:effectLst/>
                <a:latin typeface="+mn-lt"/>
                <a:ea typeface="+mn-ea"/>
                <a:cs typeface="+mn-cs"/>
              </a:rPr>
              <a:t>The variable </a:t>
            </a:r>
            <a:r>
              <a:rPr lang="en-AU" sz="1200" kern="1200" dirty="0" err="1">
                <a:solidFill>
                  <a:schemeClr val="tx1"/>
                </a:solidFill>
                <a:effectLst/>
                <a:latin typeface="+mn-lt"/>
                <a:ea typeface="+mn-ea"/>
                <a:cs typeface="+mn-cs"/>
              </a:rPr>
              <a:t>reassignCost</a:t>
            </a:r>
            <a:r>
              <a:rPr lang="en-AU" sz="1200" kern="1200" dirty="0">
                <a:solidFill>
                  <a:schemeClr val="tx1"/>
                </a:solidFill>
                <a:effectLst/>
                <a:latin typeface="+mn-lt"/>
                <a:ea typeface="+mn-ea"/>
                <a:cs typeface="+mn-cs"/>
              </a:rPr>
              <a:t> is configurable and its default value is 180. If you look at the formula Cost B= Cost A + </a:t>
            </a:r>
            <a:r>
              <a:rPr lang="en-AU" sz="1200" kern="1200" dirty="0" err="1">
                <a:solidFill>
                  <a:schemeClr val="tx1"/>
                </a:solidFill>
                <a:effectLst/>
                <a:latin typeface="+mn-lt"/>
                <a:ea typeface="+mn-ea"/>
                <a:cs typeface="+mn-cs"/>
              </a:rPr>
              <a:t>reassignCost</a:t>
            </a:r>
            <a:r>
              <a:rPr lang="en-AU" sz="1200" kern="1200" dirty="0">
                <a:solidFill>
                  <a:schemeClr val="tx1"/>
                </a:solidFill>
                <a:effectLst/>
                <a:latin typeface="+mn-lt"/>
                <a:ea typeface="+mn-ea"/>
                <a:cs typeface="+mn-cs"/>
              </a:rPr>
              <a:t>, we can determine the main function of the variable </a:t>
            </a:r>
            <a:r>
              <a:rPr lang="en-AU" sz="1200" kern="1200" dirty="0" err="1">
                <a:solidFill>
                  <a:schemeClr val="tx1"/>
                </a:solidFill>
                <a:effectLst/>
                <a:latin typeface="+mn-lt"/>
                <a:ea typeface="+mn-ea"/>
                <a:cs typeface="+mn-cs"/>
              </a:rPr>
              <a:t>reassignCost</a:t>
            </a:r>
            <a:r>
              <a:rPr lang="en-AU" sz="1200" kern="1200" dirty="0">
                <a:solidFill>
                  <a:schemeClr val="tx1"/>
                </a:solidFill>
                <a:effectLst/>
                <a:latin typeface="+mn-lt"/>
                <a:ea typeface="+mn-ea"/>
                <a:cs typeface="+mn-cs"/>
              </a:rPr>
              <a:t> is to affect the perception of the queueing time that exists in certain shovel. By default, it increases the queuing time for the truck to be reassigned by 3 minutes, which makes the system prefer to not assign the truck to a different shovel. </a:t>
            </a:r>
          </a:p>
          <a:p>
            <a:r>
              <a:rPr lang="en-AU" sz="1200" kern="1200" dirty="0">
                <a:solidFill>
                  <a:schemeClr val="tx1"/>
                </a:solidFill>
                <a:effectLst/>
                <a:latin typeface="+mn-lt"/>
                <a:ea typeface="+mn-ea"/>
                <a:cs typeface="+mn-cs"/>
              </a:rPr>
              <a:t>Now we find ourselves with the calculation of the Shovel Priority Factor. This factor considers the Desired Coverage and the Shovel Priority, both values can and must be set according to the priority that you want to give to each shovel. </a:t>
            </a:r>
          </a:p>
          <a:p>
            <a:r>
              <a:rPr lang="en-AU" sz="1200" kern="1200" dirty="0">
                <a:solidFill>
                  <a:schemeClr val="tx1"/>
                </a:solidFill>
                <a:effectLst/>
                <a:latin typeface="+mn-lt"/>
                <a:ea typeface="+mn-ea"/>
                <a:cs typeface="+mn-cs"/>
              </a:rPr>
              <a:t>The priorities of shovels is defined as follows:  </a:t>
            </a:r>
          </a:p>
          <a:p>
            <a:r>
              <a:rPr lang="en-AU" sz="1200" kern="1200" dirty="0">
                <a:solidFill>
                  <a:schemeClr val="tx1"/>
                </a:solidFill>
                <a:effectLst/>
                <a:latin typeface="+mn-lt"/>
                <a:ea typeface="+mn-ea"/>
                <a:cs typeface="+mn-cs"/>
              </a:rPr>
              <a:t>High, value = 1.25 </a:t>
            </a:r>
          </a:p>
          <a:p>
            <a:r>
              <a:rPr lang="en-AU" sz="1200" kern="1200" dirty="0">
                <a:solidFill>
                  <a:schemeClr val="tx1"/>
                </a:solidFill>
                <a:effectLst/>
                <a:latin typeface="+mn-lt"/>
                <a:ea typeface="+mn-ea"/>
                <a:cs typeface="+mn-cs"/>
              </a:rPr>
              <a:t>Normal, value = 1.00 </a:t>
            </a:r>
          </a:p>
          <a:p>
            <a:r>
              <a:rPr lang="en-AU" sz="1200" kern="1200" dirty="0">
                <a:solidFill>
                  <a:schemeClr val="tx1"/>
                </a:solidFill>
                <a:effectLst/>
                <a:latin typeface="+mn-lt"/>
                <a:ea typeface="+mn-ea"/>
                <a:cs typeface="+mn-cs"/>
              </a:rPr>
              <a:t>Low, value = 0.75</a:t>
            </a:r>
          </a:p>
          <a:p>
            <a:r>
              <a:rPr lang="en-AU" sz="1200" kern="1200" dirty="0">
                <a:solidFill>
                  <a:schemeClr val="tx1"/>
                </a:solidFill>
                <a:effectLst/>
                <a:latin typeface="+mn-lt"/>
                <a:ea typeface="+mn-ea"/>
                <a:cs typeface="+mn-cs"/>
              </a:rPr>
              <a:t>So if for example we have a shovel with a Desired Coverage of 100%, and a shovel priority set to High, we would get a Shovel Priority Factor by 1.00 X 1.25 = 1.25. </a:t>
            </a:r>
          </a:p>
          <a:p>
            <a:r>
              <a:rPr lang="en-AU" sz="1200" kern="1200" dirty="0">
                <a:solidFill>
                  <a:schemeClr val="tx1"/>
                </a:solidFill>
                <a:effectLst/>
                <a:latin typeface="+mn-lt"/>
                <a:ea typeface="+mn-ea"/>
                <a:cs typeface="+mn-cs"/>
              </a:rPr>
              <a:t>If you look at the formula for Cost C in </a:t>
            </a:r>
            <a:r>
              <a:rPr lang="en-GB" sz="1200" kern="1200" dirty="0">
                <a:solidFill>
                  <a:schemeClr val="tx1"/>
                </a:solidFill>
                <a:effectLst/>
                <a:latin typeface="+mn-lt"/>
                <a:ea typeface="+mn-ea"/>
                <a:cs typeface="+mn-cs"/>
              </a:rPr>
              <a:t>Figure 12</a:t>
            </a:r>
            <a:r>
              <a:rPr lang="en-AU" sz="1200" kern="1200" dirty="0">
                <a:solidFill>
                  <a:schemeClr val="tx1"/>
                </a:solidFill>
                <a:effectLst/>
                <a:latin typeface="+mn-lt"/>
                <a:ea typeface="+mn-ea"/>
                <a:cs typeface="+mn-cs"/>
              </a:rPr>
              <a:t>, we can determine that the Cost C decreases as the shovel priority factor increases. In this way shovels with higher priority and higher desired coverage settings are seen by Joptimizer as having a lower cost and therefore more attractive for truck reallocations.</a:t>
            </a:r>
          </a:p>
          <a:p>
            <a:r>
              <a:rPr lang="en-AU" sz="1200" kern="1200" dirty="0">
                <a:solidFill>
                  <a:schemeClr val="tx1"/>
                </a:solidFill>
                <a:effectLst/>
                <a:latin typeface="+mn-lt"/>
                <a:ea typeface="+mn-ea"/>
                <a:cs typeface="+mn-cs"/>
              </a:rPr>
              <a:t>Finally bit also importantly Joptimizer takes into account the truck travel times. The travel time and the </a:t>
            </a:r>
            <a:r>
              <a:rPr lang="en-AU" sz="1200" kern="1200" dirty="0" err="1">
                <a:solidFill>
                  <a:schemeClr val="tx1"/>
                </a:solidFill>
                <a:effectLst/>
                <a:latin typeface="+mn-lt"/>
                <a:ea typeface="+mn-ea"/>
                <a:cs typeface="+mn-cs"/>
              </a:rPr>
              <a:t>travelCost</a:t>
            </a:r>
            <a:r>
              <a:rPr lang="en-AU" sz="1200" kern="1200" dirty="0">
                <a:solidFill>
                  <a:schemeClr val="tx1"/>
                </a:solidFill>
                <a:effectLst/>
                <a:latin typeface="+mn-lt"/>
                <a:ea typeface="+mn-ea"/>
                <a:cs typeface="+mn-cs"/>
              </a:rPr>
              <a:t> are the last parameters that affect the best cost used to determine the best shovel to which the truck will be reassigned.</a:t>
            </a:r>
          </a:p>
          <a:p>
            <a:r>
              <a:rPr lang="en-AU" sz="1200" kern="1200" dirty="0">
                <a:solidFill>
                  <a:schemeClr val="tx1"/>
                </a:solidFill>
                <a:effectLst/>
                <a:latin typeface="+mn-lt"/>
                <a:ea typeface="+mn-ea"/>
                <a:cs typeface="+mn-cs"/>
              </a:rPr>
              <a:t>The </a:t>
            </a:r>
            <a:r>
              <a:rPr lang="en-AU" sz="1200" kern="1200" dirty="0" err="1">
                <a:solidFill>
                  <a:schemeClr val="tx1"/>
                </a:solidFill>
                <a:effectLst/>
                <a:latin typeface="+mn-lt"/>
                <a:ea typeface="+mn-ea"/>
                <a:cs typeface="+mn-cs"/>
              </a:rPr>
              <a:t>travelCost</a:t>
            </a:r>
            <a:r>
              <a:rPr lang="en-AU" sz="1200" kern="1200" dirty="0">
                <a:solidFill>
                  <a:schemeClr val="tx1"/>
                </a:solidFill>
                <a:effectLst/>
                <a:latin typeface="+mn-lt"/>
                <a:ea typeface="+mn-ea"/>
                <a:cs typeface="+mn-cs"/>
              </a:rPr>
              <a:t>, which is configurable and by default it has a value of 1.5 is multiplied by the calculated travel time given by Best Path to a given shovel, thus changing the value of travel time that is used in the calculation of the reassignment.  </a:t>
            </a:r>
          </a:p>
          <a:p>
            <a:r>
              <a:rPr lang="en-AU" sz="1200" kern="1200" dirty="0">
                <a:solidFill>
                  <a:schemeClr val="tx1"/>
                </a:solidFill>
                <a:effectLst/>
                <a:latin typeface="+mn-lt"/>
                <a:ea typeface="+mn-ea"/>
                <a:cs typeface="+mn-cs"/>
              </a:rPr>
              <a:t>The end best cost formula is: </a:t>
            </a:r>
          </a:p>
          <a:p>
            <a:r>
              <a:rPr lang="en-AU" sz="1200" kern="1200" dirty="0">
                <a:solidFill>
                  <a:schemeClr val="tx1"/>
                </a:solidFill>
                <a:effectLst/>
                <a:latin typeface="+mn-lt"/>
                <a:ea typeface="+mn-ea"/>
                <a:cs typeface="+mn-cs"/>
              </a:rPr>
              <a:t>Best cost = Cost C + </a:t>
            </a:r>
            <a:r>
              <a:rPr lang="en-AU" sz="1200" kern="1200" dirty="0" err="1">
                <a:solidFill>
                  <a:schemeClr val="tx1"/>
                </a:solidFill>
                <a:effectLst/>
                <a:latin typeface="+mn-lt"/>
                <a:ea typeface="+mn-ea"/>
                <a:cs typeface="+mn-cs"/>
              </a:rPr>
              <a:t>travelCost</a:t>
            </a:r>
            <a:r>
              <a:rPr lang="en-AU" sz="1200" kern="1200" dirty="0">
                <a:solidFill>
                  <a:schemeClr val="tx1"/>
                </a:solidFill>
                <a:effectLst/>
                <a:latin typeface="+mn-lt"/>
                <a:ea typeface="+mn-ea"/>
                <a:cs typeface="+mn-cs"/>
              </a:rPr>
              <a:t> * travel time. </a:t>
            </a:r>
          </a:p>
          <a:p>
            <a:r>
              <a:rPr lang="en-AU" sz="1200" kern="1200" dirty="0">
                <a:solidFill>
                  <a:schemeClr val="tx1"/>
                </a:solidFill>
                <a:effectLst/>
                <a:latin typeface="+mn-lt"/>
                <a:ea typeface="+mn-ea"/>
                <a:cs typeface="+mn-cs"/>
              </a:rPr>
              <a:t>The effect of the </a:t>
            </a:r>
            <a:r>
              <a:rPr lang="en-AU" sz="1200" kern="1200" dirty="0" err="1">
                <a:solidFill>
                  <a:schemeClr val="tx1"/>
                </a:solidFill>
                <a:effectLst/>
                <a:latin typeface="+mn-lt"/>
                <a:ea typeface="+mn-ea"/>
                <a:cs typeface="+mn-cs"/>
              </a:rPr>
              <a:t>travelCost</a:t>
            </a:r>
            <a:r>
              <a:rPr lang="en-AU" sz="1200" kern="1200" dirty="0">
                <a:solidFill>
                  <a:schemeClr val="tx1"/>
                </a:solidFill>
                <a:effectLst/>
                <a:latin typeface="+mn-lt"/>
                <a:ea typeface="+mn-ea"/>
                <a:cs typeface="+mn-cs"/>
              </a:rPr>
              <a:t> if we use the value by default, is to increase the travel time by 50%. The value of </a:t>
            </a:r>
            <a:r>
              <a:rPr lang="en-AU" sz="1200" kern="1200" dirty="0" err="1">
                <a:solidFill>
                  <a:schemeClr val="tx1"/>
                </a:solidFill>
                <a:effectLst/>
                <a:latin typeface="+mn-lt"/>
                <a:ea typeface="+mn-ea"/>
                <a:cs typeface="+mn-cs"/>
              </a:rPr>
              <a:t>travelCost</a:t>
            </a:r>
            <a:r>
              <a:rPr lang="en-AU" sz="1200" kern="1200" dirty="0">
                <a:solidFill>
                  <a:schemeClr val="tx1"/>
                </a:solidFill>
                <a:effectLst/>
                <a:latin typeface="+mn-lt"/>
                <a:ea typeface="+mn-ea"/>
                <a:cs typeface="+mn-cs"/>
              </a:rPr>
              <a:t> is higher than that of </a:t>
            </a:r>
            <a:r>
              <a:rPr lang="en-AU" sz="1200" kern="1200" dirty="0" err="1">
                <a:solidFill>
                  <a:schemeClr val="tx1"/>
                </a:solidFill>
                <a:effectLst/>
                <a:latin typeface="+mn-lt"/>
                <a:ea typeface="+mn-ea"/>
                <a:cs typeface="+mn-cs"/>
              </a:rPr>
              <a:t>idleCost</a:t>
            </a:r>
            <a:r>
              <a:rPr lang="en-AU" sz="1200" kern="1200" dirty="0">
                <a:solidFill>
                  <a:schemeClr val="tx1"/>
                </a:solidFill>
                <a:effectLst/>
                <a:latin typeface="+mn-lt"/>
                <a:ea typeface="+mn-ea"/>
                <a:cs typeface="+mn-cs"/>
              </a:rPr>
              <a:t> since trucks consume more cost when traveling as opposed to queuing. </a:t>
            </a:r>
          </a:p>
          <a:p>
            <a:r>
              <a:rPr lang="en-AU" sz="1200" kern="1200" dirty="0">
                <a:solidFill>
                  <a:schemeClr val="tx1"/>
                </a:solidFill>
                <a:effectLst/>
                <a:latin typeface="+mn-lt"/>
                <a:ea typeface="+mn-ea"/>
                <a:cs typeface="+mn-cs"/>
              </a:rPr>
              <a:t>The relative cost of travel and idle times will cause Joptimizer by default to </a:t>
            </a:r>
            <a:r>
              <a:rPr lang="en-AU" sz="1200" kern="1200" dirty="0" err="1">
                <a:solidFill>
                  <a:schemeClr val="tx1"/>
                </a:solidFill>
                <a:effectLst/>
                <a:latin typeface="+mn-lt"/>
                <a:ea typeface="+mn-ea"/>
                <a:cs typeface="+mn-cs"/>
              </a:rPr>
              <a:t>favor</a:t>
            </a:r>
            <a:r>
              <a:rPr lang="en-AU" sz="1200" kern="1200" dirty="0">
                <a:solidFill>
                  <a:schemeClr val="tx1"/>
                </a:solidFill>
                <a:effectLst/>
                <a:latin typeface="+mn-lt"/>
                <a:ea typeface="+mn-ea"/>
                <a:cs typeface="+mn-cs"/>
              </a:rPr>
              <a:t> routes that have shorter travel times. </a:t>
            </a:r>
          </a:p>
          <a:p>
            <a:endParaRPr lang="en-AU" dirty="0"/>
          </a:p>
        </p:txBody>
      </p:sp>
      <p:sp>
        <p:nvSpPr>
          <p:cNvPr id="4" name="Slide Number Placeholder 3"/>
          <p:cNvSpPr>
            <a:spLocks noGrp="1"/>
          </p:cNvSpPr>
          <p:nvPr>
            <p:ph type="sldNum" sz="quarter" idx="10"/>
          </p:nvPr>
        </p:nvSpPr>
        <p:spPr/>
        <p:txBody>
          <a:bodyPr/>
          <a:lstStyle/>
          <a:p>
            <a:fld id="{B3138D47-DF6C-486B-B41B-5A24E8E1E61E}" type="slidenum">
              <a:rPr lang="en-US" smtClean="0"/>
              <a:t>64</a:t>
            </a:fld>
            <a:endParaRPr lang="en-US" dirty="0"/>
          </a:p>
        </p:txBody>
      </p:sp>
    </p:spTree>
    <p:extLst>
      <p:ext uri="{BB962C8B-B14F-4D97-AF65-F5344CB8AC3E}">
        <p14:creationId xmlns:p14="http://schemas.microsoft.com/office/powerpoint/2010/main" val="34851762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Having obtained Cost A (idle cost), the system compares the current assigned shovel, and the possible shovel to use for reassignment (i.e. the shovel option being costed), to determine if they are the same shovel. If the shovels are not the same, the system increments the Cost A based on the value of the variable reassignCost.</a:t>
            </a:r>
          </a:p>
          <a:p>
            <a:r>
              <a:rPr lang="en-AU" sz="1200" kern="1200" dirty="0">
                <a:solidFill>
                  <a:schemeClr val="tx1"/>
                </a:solidFill>
                <a:effectLst/>
                <a:latin typeface="+mn-lt"/>
                <a:ea typeface="+mn-ea"/>
                <a:cs typeface="+mn-cs"/>
              </a:rPr>
              <a:t>The variable </a:t>
            </a:r>
            <a:r>
              <a:rPr lang="en-AU" sz="1200" kern="1200" dirty="0" err="1">
                <a:solidFill>
                  <a:schemeClr val="tx1"/>
                </a:solidFill>
                <a:effectLst/>
                <a:latin typeface="+mn-lt"/>
                <a:ea typeface="+mn-ea"/>
                <a:cs typeface="+mn-cs"/>
              </a:rPr>
              <a:t>reassignCost</a:t>
            </a:r>
            <a:r>
              <a:rPr lang="en-AU" sz="1200" kern="1200" dirty="0">
                <a:solidFill>
                  <a:schemeClr val="tx1"/>
                </a:solidFill>
                <a:effectLst/>
                <a:latin typeface="+mn-lt"/>
                <a:ea typeface="+mn-ea"/>
                <a:cs typeface="+mn-cs"/>
              </a:rPr>
              <a:t> is configurable and its default value is 180. If you look at the formula Cost B= Cost A + </a:t>
            </a:r>
            <a:r>
              <a:rPr lang="en-AU" sz="1200" kern="1200" dirty="0" err="1">
                <a:solidFill>
                  <a:schemeClr val="tx1"/>
                </a:solidFill>
                <a:effectLst/>
                <a:latin typeface="+mn-lt"/>
                <a:ea typeface="+mn-ea"/>
                <a:cs typeface="+mn-cs"/>
              </a:rPr>
              <a:t>reassignCost</a:t>
            </a:r>
            <a:r>
              <a:rPr lang="en-AU" sz="1200" kern="1200" dirty="0">
                <a:solidFill>
                  <a:schemeClr val="tx1"/>
                </a:solidFill>
                <a:effectLst/>
                <a:latin typeface="+mn-lt"/>
                <a:ea typeface="+mn-ea"/>
                <a:cs typeface="+mn-cs"/>
              </a:rPr>
              <a:t>, we can determine the main function of the variable </a:t>
            </a:r>
            <a:r>
              <a:rPr lang="en-AU" sz="1200" kern="1200" dirty="0" err="1">
                <a:solidFill>
                  <a:schemeClr val="tx1"/>
                </a:solidFill>
                <a:effectLst/>
                <a:latin typeface="+mn-lt"/>
                <a:ea typeface="+mn-ea"/>
                <a:cs typeface="+mn-cs"/>
              </a:rPr>
              <a:t>reassignCost</a:t>
            </a:r>
            <a:r>
              <a:rPr lang="en-AU" sz="1200" kern="1200" dirty="0">
                <a:solidFill>
                  <a:schemeClr val="tx1"/>
                </a:solidFill>
                <a:effectLst/>
                <a:latin typeface="+mn-lt"/>
                <a:ea typeface="+mn-ea"/>
                <a:cs typeface="+mn-cs"/>
              </a:rPr>
              <a:t> is to affect the perception of the queueing time that exists in certain shovel. By default, it increases the queuing time for the truck to be reassigned by 3 minutes, which makes the system prefer to not assign the truck to a different shovel. </a:t>
            </a:r>
          </a:p>
          <a:p>
            <a:r>
              <a:rPr lang="en-AU" sz="1200" kern="1200" dirty="0">
                <a:solidFill>
                  <a:schemeClr val="tx1"/>
                </a:solidFill>
                <a:effectLst/>
                <a:latin typeface="+mn-lt"/>
                <a:ea typeface="+mn-ea"/>
                <a:cs typeface="+mn-cs"/>
              </a:rPr>
              <a:t>Now we find ourselves with the calculation of the Shovel Priority Factor. This factor considers the Desired Coverage and the Shovel Priority, both values can and must be set according to the priority that you want to give to each shovel. </a:t>
            </a:r>
          </a:p>
          <a:p>
            <a:r>
              <a:rPr lang="en-AU" sz="1200" kern="1200" dirty="0">
                <a:solidFill>
                  <a:schemeClr val="tx1"/>
                </a:solidFill>
                <a:effectLst/>
                <a:latin typeface="+mn-lt"/>
                <a:ea typeface="+mn-ea"/>
                <a:cs typeface="+mn-cs"/>
              </a:rPr>
              <a:t>The priorities of shovels is defined as follows:  </a:t>
            </a:r>
          </a:p>
          <a:p>
            <a:r>
              <a:rPr lang="en-AU" sz="1200" kern="1200" dirty="0">
                <a:solidFill>
                  <a:schemeClr val="tx1"/>
                </a:solidFill>
                <a:effectLst/>
                <a:latin typeface="+mn-lt"/>
                <a:ea typeface="+mn-ea"/>
                <a:cs typeface="+mn-cs"/>
              </a:rPr>
              <a:t>High, value = 1.25 </a:t>
            </a:r>
          </a:p>
          <a:p>
            <a:r>
              <a:rPr lang="en-AU" sz="1200" kern="1200" dirty="0">
                <a:solidFill>
                  <a:schemeClr val="tx1"/>
                </a:solidFill>
                <a:effectLst/>
                <a:latin typeface="+mn-lt"/>
                <a:ea typeface="+mn-ea"/>
                <a:cs typeface="+mn-cs"/>
              </a:rPr>
              <a:t>Normal, value = 1.00 </a:t>
            </a:r>
          </a:p>
          <a:p>
            <a:r>
              <a:rPr lang="en-AU" sz="1200" kern="1200" dirty="0">
                <a:solidFill>
                  <a:schemeClr val="tx1"/>
                </a:solidFill>
                <a:effectLst/>
                <a:latin typeface="+mn-lt"/>
                <a:ea typeface="+mn-ea"/>
                <a:cs typeface="+mn-cs"/>
              </a:rPr>
              <a:t>Low, value = 0.75</a:t>
            </a:r>
          </a:p>
          <a:p>
            <a:r>
              <a:rPr lang="en-AU" sz="1200" kern="1200" dirty="0">
                <a:solidFill>
                  <a:schemeClr val="tx1"/>
                </a:solidFill>
                <a:effectLst/>
                <a:latin typeface="+mn-lt"/>
                <a:ea typeface="+mn-ea"/>
                <a:cs typeface="+mn-cs"/>
              </a:rPr>
              <a:t>So if for example we have a shovel with a Desired Coverage of 100%, and a shovel priority set to High, we would get a Shovel Priority Factor by 1.00 X 1.25 = 1.25. </a:t>
            </a:r>
          </a:p>
          <a:p>
            <a:r>
              <a:rPr lang="en-AU" sz="1200" kern="1200" dirty="0">
                <a:solidFill>
                  <a:schemeClr val="tx1"/>
                </a:solidFill>
                <a:effectLst/>
                <a:latin typeface="+mn-lt"/>
                <a:ea typeface="+mn-ea"/>
                <a:cs typeface="+mn-cs"/>
              </a:rPr>
              <a:t>If you look at the formula for Cost C in </a:t>
            </a:r>
            <a:r>
              <a:rPr lang="en-GB" sz="1200" kern="1200" dirty="0">
                <a:solidFill>
                  <a:schemeClr val="tx1"/>
                </a:solidFill>
                <a:effectLst/>
                <a:latin typeface="+mn-lt"/>
                <a:ea typeface="+mn-ea"/>
                <a:cs typeface="+mn-cs"/>
              </a:rPr>
              <a:t>Figure 12</a:t>
            </a:r>
            <a:r>
              <a:rPr lang="en-AU" sz="1200" kern="1200" dirty="0">
                <a:solidFill>
                  <a:schemeClr val="tx1"/>
                </a:solidFill>
                <a:effectLst/>
                <a:latin typeface="+mn-lt"/>
                <a:ea typeface="+mn-ea"/>
                <a:cs typeface="+mn-cs"/>
              </a:rPr>
              <a:t>, we can determine that the Cost C decreases as the shovel priority factor increases. In this way shovels with higher priority and higher desired coverage settings are seen by Joptimizer as having a lower cost and therefore more attractive for truck reallocations.</a:t>
            </a:r>
          </a:p>
          <a:p>
            <a:r>
              <a:rPr lang="en-AU" sz="1200" kern="1200" dirty="0">
                <a:solidFill>
                  <a:schemeClr val="tx1"/>
                </a:solidFill>
                <a:effectLst/>
                <a:latin typeface="+mn-lt"/>
                <a:ea typeface="+mn-ea"/>
                <a:cs typeface="+mn-cs"/>
              </a:rPr>
              <a:t>Finally bit also importantly Joptimizer takes into account the truck travel times. The travel time and the </a:t>
            </a:r>
            <a:r>
              <a:rPr lang="en-AU" sz="1200" kern="1200" dirty="0" err="1">
                <a:solidFill>
                  <a:schemeClr val="tx1"/>
                </a:solidFill>
                <a:effectLst/>
                <a:latin typeface="+mn-lt"/>
                <a:ea typeface="+mn-ea"/>
                <a:cs typeface="+mn-cs"/>
              </a:rPr>
              <a:t>travelCost</a:t>
            </a:r>
            <a:r>
              <a:rPr lang="en-AU" sz="1200" kern="1200" dirty="0">
                <a:solidFill>
                  <a:schemeClr val="tx1"/>
                </a:solidFill>
                <a:effectLst/>
                <a:latin typeface="+mn-lt"/>
                <a:ea typeface="+mn-ea"/>
                <a:cs typeface="+mn-cs"/>
              </a:rPr>
              <a:t> are the last parameters that affect the best cost used to determine the best shovel to which the truck will be reassigned.</a:t>
            </a:r>
          </a:p>
          <a:p>
            <a:r>
              <a:rPr lang="en-AU" sz="1200" kern="1200" dirty="0">
                <a:solidFill>
                  <a:schemeClr val="tx1"/>
                </a:solidFill>
                <a:effectLst/>
                <a:latin typeface="+mn-lt"/>
                <a:ea typeface="+mn-ea"/>
                <a:cs typeface="+mn-cs"/>
              </a:rPr>
              <a:t>The </a:t>
            </a:r>
            <a:r>
              <a:rPr lang="en-AU" sz="1200" kern="1200" dirty="0" err="1">
                <a:solidFill>
                  <a:schemeClr val="tx1"/>
                </a:solidFill>
                <a:effectLst/>
                <a:latin typeface="+mn-lt"/>
                <a:ea typeface="+mn-ea"/>
                <a:cs typeface="+mn-cs"/>
              </a:rPr>
              <a:t>travelCost</a:t>
            </a:r>
            <a:r>
              <a:rPr lang="en-AU" sz="1200" kern="1200" dirty="0">
                <a:solidFill>
                  <a:schemeClr val="tx1"/>
                </a:solidFill>
                <a:effectLst/>
                <a:latin typeface="+mn-lt"/>
                <a:ea typeface="+mn-ea"/>
                <a:cs typeface="+mn-cs"/>
              </a:rPr>
              <a:t>, which is configurable and by default it has a value of 1.5 is multiplied by the calculated travel time given by Best Path to a given shovel, thus changing the value of travel time that is used in the calculation of the reassignment.  </a:t>
            </a:r>
          </a:p>
          <a:p>
            <a:r>
              <a:rPr lang="en-AU" sz="1200" kern="1200" dirty="0">
                <a:solidFill>
                  <a:schemeClr val="tx1"/>
                </a:solidFill>
                <a:effectLst/>
                <a:latin typeface="+mn-lt"/>
                <a:ea typeface="+mn-ea"/>
                <a:cs typeface="+mn-cs"/>
              </a:rPr>
              <a:t>The end best cost formula is: </a:t>
            </a:r>
          </a:p>
          <a:p>
            <a:r>
              <a:rPr lang="en-AU" sz="1200" kern="1200" dirty="0">
                <a:solidFill>
                  <a:schemeClr val="tx1"/>
                </a:solidFill>
                <a:effectLst/>
                <a:latin typeface="+mn-lt"/>
                <a:ea typeface="+mn-ea"/>
                <a:cs typeface="+mn-cs"/>
              </a:rPr>
              <a:t>Best cost = Cost C + </a:t>
            </a:r>
            <a:r>
              <a:rPr lang="en-AU" sz="1200" kern="1200" dirty="0" err="1">
                <a:solidFill>
                  <a:schemeClr val="tx1"/>
                </a:solidFill>
                <a:effectLst/>
                <a:latin typeface="+mn-lt"/>
                <a:ea typeface="+mn-ea"/>
                <a:cs typeface="+mn-cs"/>
              </a:rPr>
              <a:t>travelCost</a:t>
            </a:r>
            <a:r>
              <a:rPr lang="en-AU" sz="1200" kern="1200" dirty="0">
                <a:solidFill>
                  <a:schemeClr val="tx1"/>
                </a:solidFill>
                <a:effectLst/>
                <a:latin typeface="+mn-lt"/>
                <a:ea typeface="+mn-ea"/>
                <a:cs typeface="+mn-cs"/>
              </a:rPr>
              <a:t> * travel time. </a:t>
            </a:r>
          </a:p>
          <a:p>
            <a:r>
              <a:rPr lang="en-AU" sz="1200" kern="1200" dirty="0">
                <a:solidFill>
                  <a:schemeClr val="tx1"/>
                </a:solidFill>
                <a:effectLst/>
                <a:latin typeface="+mn-lt"/>
                <a:ea typeface="+mn-ea"/>
                <a:cs typeface="+mn-cs"/>
              </a:rPr>
              <a:t>The effect of the </a:t>
            </a:r>
            <a:r>
              <a:rPr lang="en-AU" sz="1200" kern="1200" dirty="0" err="1">
                <a:solidFill>
                  <a:schemeClr val="tx1"/>
                </a:solidFill>
                <a:effectLst/>
                <a:latin typeface="+mn-lt"/>
                <a:ea typeface="+mn-ea"/>
                <a:cs typeface="+mn-cs"/>
              </a:rPr>
              <a:t>travelCost</a:t>
            </a:r>
            <a:r>
              <a:rPr lang="en-AU" sz="1200" kern="1200" dirty="0">
                <a:solidFill>
                  <a:schemeClr val="tx1"/>
                </a:solidFill>
                <a:effectLst/>
                <a:latin typeface="+mn-lt"/>
                <a:ea typeface="+mn-ea"/>
                <a:cs typeface="+mn-cs"/>
              </a:rPr>
              <a:t> if we use the value by default, is to increase the travel time by 50%. The value of </a:t>
            </a:r>
            <a:r>
              <a:rPr lang="en-AU" sz="1200" kern="1200" dirty="0" err="1">
                <a:solidFill>
                  <a:schemeClr val="tx1"/>
                </a:solidFill>
                <a:effectLst/>
                <a:latin typeface="+mn-lt"/>
                <a:ea typeface="+mn-ea"/>
                <a:cs typeface="+mn-cs"/>
              </a:rPr>
              <a:t>travelCost</a:t>
            </a:r>
            <a:r>
              <a:rPr lang="en-AU" sz="1200" kern="1200" dirty="0">
                <a:solidFill>
                  <a:schemeClr val="tx1"/>
                </a:solidFill>
                <a:effectLst/>
                <a:latin typeface="+mn-lt"/>
                <a:ea typeface="+mn-ea"/>
                <a:cs typeface="+mn-cs"/>
              </a:rPr>
              <a:t> is higher than that of </a:t>
            </a:r>
            <a:r>
              <a:rPr lang="en-AU" sz="1200" kern="1200" dirty="0" err="1">
                <a:solidFill>
                  <a:schemeClr val="tx1"/>
                </a:solidFill>
                <a:effectLst/>
                <a:latin typeface="+mn-lt"/>
                <a:ea typeface="+mn-ea"/>
                <a:cs typeface="+mn-cs"/>
              </a:rPr>
              <a:t>idleCost</a:t>
            </a:r>
            <a:r>
              <a:rPr lang="en-AU" sz="1200" kern="1200" dirty="0">
                <a:solidFill>
                  <a:schemeClr val="tx1"/>
                </a:solidFill>
                <a:effectLst/>
                <a:latin typeface="+mn-lt"/>
                <a:ea typeface="+mn-ea"/>
                <a:cs typeface="+mn-cs"/>
              </a:rPr>
              <a:t> since trucks consume more cost when traveling as opposed to queuing. </a:t>
            </a:r>
          </a:p>
          <a:p>
            <a:r>
              <a:rPr lang="en-AU" sz="1200" kern="1200" dirty="0">
                <a:solidFill>
                  <a:schemeClr val="tx1"/>
                </a:solidFill>
                <a:effectLst/>
                <a:latin typeface="+mn-lt"/>
                <a:ea typeface="+mn-ea"/>
                <a:cs typeface="+mn-cs"/>
              </a:rPr>
              <a:t>The relative cost of travel and idle times will cause Joptimizer by default to </a:t>
            </a:r>
            <a:r>
              <a:rPr lang="en-AU" sz="1200" kern="1200" dirty="0" err="1">
                <a:solidFill>
                  <a:schemeClr val="tx1"/>
                </a:solidFill>
                <a:effectLst/>
                <a:latin typeface="+mn-lt"/>
                <a:ea typeface="+mn-ea"/>
                <a:cs typeface="+mn-cs"/>
              </a:rPr>
              <a:t>favor</a:t>
            </a:r>
            <a:r>
              <a:rPr lang="en-AU" sz="1200" kern="1200" dirty="0">
                <a:solidFill>
                  <a:schemeClr val="tx1"/>
                </a:solidFill>
                <a:effectLst/>
                <a:latin typeface="+mn-lt"/>
                <a:ea typeface="+mn-ea"/>
                <a:cs typeface="+mn-cs"/>
              </a:rPr>
              <a:t> routes that have shorter travel times. </a:t>
            </a:r>
          </a:p>
          <a:p>
            <a:endParaRPr lang="en-AU" dirty="0"/>
          </a:p>
        </p:txBody>
      </p:sp>
      <p:sp>
        <p:nvSpPr>
          <p:cNvPr id="4" name="Slide Number Placeholder 3"/>
          <p:cNvSpPr>
            <a:spLocks noGrp="1"/>
          </p:cNvSpPr>
          <p:nvPr>
            <p:ph type="sldNum" sz="quarter" idx="10"/>
          </p:nvPr>
        </p:nvSpPr>
        <p:spPr/>
        <p:txBody>
          <a:bodyPr/>
          <a:lstStyle/>
          <a:p>
            <a:fld id="{B3138D47-DF6C-486B-B41B-5A24E8E1E61E}" type="slidenum">
              <a:rPr lang="en-US" smtClean="0"/>
              <a:t>65</a:t>
            </a:fld>
            <a:endParaRPr lang="en-US" dirty="0"/>
          </a:p>
        </p:txBody>
      </p:sp>
    </p:spTree>
    <p:extLst>
      <p:ext uri="{BB962C8B-B14F-4D97-AF65-F5344CB8AC3E}">
        <p14:creationId xmlns:p14="http://schemas.microsoft.com/office/powerpoint/2010/main" val="41015249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Jigsaw Jmineops system contains state of the art optimisation algorithms which use the processing power and the network bandwidth of modern computer systems to provide optimised truck allocation. This is called Joptimiser.</a:t>
            </a:r>
            <a:endParaRPr lang="en-AU"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Joptimiser is designed to intelligently control fleet and material movements across the entire mining operations.</a:t>
            </a:r>
            <a:endParaRPr lang="en-AU"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By using the innovative distributed SQL (structured query language) database architecture of Jmineops, these algorithms achieve precise truck tracking, arrival time prediction and idle time prediction which are not possible with RPC message based systems of the past. The Jmineops algorithms combine many techniques used and proven in the past systems with new algorithms made possible by the use of modern PC based components in a distributed, high speed wireless LAN. By combining modern powerful PC hardware with distributed database architecture, Jmineops achieves a level of scalability and optimisation not possible with legacy architectures.</a:t>
            </a:r>
            <a:endParaRPr lang="en-AU"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Joptimiser functions are:</a:t>
            </a:r>
            <a:endParaRPr lang="en-AU"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Optimal solutions are published by the central server and implemented by the truck modules in the filed</a:t>
            </a:r>
            <a:endParaRPr lang="en-AU"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ETAs and queue information is used to generate assignments to shovels</a:t>
            </a:r>
            <a:endParaRPr lang="en-AU"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Truck modules can make assignments decisions in case the network or the system are down</a:t>
            </a:r>
            <a:endParaRPr lang="en-AU"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Historical dug rates are maintained for each shovel to avoid under or over feeding</a:t>
            </a:r>
            <a:endParaRPr lang="en-AU" sz="1200"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B3138D47-DF6C-486B-B41B-5A24E8E1E61E}" type="slidenum">
              <a:rPr lang="en-US" smtClean="0"/>
              <a:t>8</a:t>
            </a:fld>
            <a:endParaRPr lang="en-US" dirty="0"/>
          </a:p>
        </p:txBody>
      </p:sp>
    </p:spTree>
    <p:extLst>
      <p:ext uri="{BB962C8B-B14F-4D97-AF65-F5344CB8AC3E}">
        <p14:creationId xmlns:p14="http://schemas.microsoft.com/office/powerpoint/2010/main" val="33038892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Default settings for travel, idle and reassign cost</a:t>
            </a:r>
          </a:p>
          <a:p>
            <a:r>
              <a:rPr lang="en-AU" dirty="0"/>
              <a:t>EX318 has longer travel</a:t>
            </a:r>
            <a:r>
              <a:rPr lang="en-AU" baseline="0" dirty="0"/>
              <a:t> time and more idle time forecast</a:t>
            </a:r>
          </a:p>
          <a:p>
            <a:r>
              <a:rPr lang="en-AU" baseline="0" dirty="0"/>
              <a:t>Walk through Cost A, Cost B and Cost C then Travel cost and Total Cost</a:t>
            </a:r>
          </a:p>
          <a:p>
            <a:r>
              <a:rPr lang="en-AU" baseline="0" dirty="0"/>
              <a:t>Truck is reassigned to EX319 because of lower total cost</a:t>
            </a:r>
            <a:endParaRPr lang="en-AU" dirty="0"/>
          </a:p>
        </p:txBody>
      </p:sp>
      <p:sp>
        <p:nvSpPr>
          <p:cNvPr id="4" name="Slide Number Placeholder 3"/>
          <p:cNvSpPr>
            <a:spLocks noGrp="1"/>
          </p:cNvSpPr>
          <p:nvPr>
            <p:ph type="sldNum" sz="quarter" idx="10"/>
          </p:nvPr>
        </p:nvSpPr>
        <p:spPr/>
        <p:txBody>
          <a:bodyPr/>
          <a:lstStyle/>
          <a:p>
            <a:fld id="{B3138D47-DF6C-486B-B41B-5A24E8E1E61E}" type="slidenum">
              <a:rPr lang="en-US" smtClean="0"/>
              <a:t>66</a:t>
            </a:fld>
            <a:endParaRPr lang="en-US" dirty="0"/>
          </a:p>
        </p:txBody>
      </p:sp>
    </p:spTree>
    <p:extLst>
      <p:ext uri="{BB962C8B-B14F-4D97-AF65-F5344CB8AC3E}">
        <p14:creationId xmlns:p14="http://schemas.microsoft.com/office/powerpoint/2010/main" val="32384914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Misroutes </a:t>
            </a:r>
          </a:p>
          <a:p>
            <a:r>
              <a:rPr lang="en-AU" dirty="0"/>
              <a:t>These are raised when a Truck heads down the wrong road segment or takes an incorrect</a:t>
            </a:r>
            <a:r>
              <a:rPr lang="en-AU" baseline="0" dirty="0"/>
              <a:t> </a:t>
            </a:r>
            <a:r>
              <a:rPr lang="en-AU" dirty="0"/>
              <a:t>turn at a given intersection. </a:t>
            </a:r>
          </a:p>
          <a:p>
            <a:r>
              <a:rPr lang="en-AU" dirty="0"/>
              <a:t>The system is configured to raise a misroute when a truck has</a:t>
            </a:r>
            <a:r>
              <a:rPr lang="en-AU" baseline="0" dirty="0"/>
              <a:t> </a:t>
            </a:r>
            <a:r>
              <a:rPr lang="en-AU" dirty="0"/>
              <a:t>headed more than 100m down an incorrect road. </a:t>
            </a:r>
          </a:p>
          <a:p>
            <a:r>
              <a:rPr lang="en-AU" dirty="0"/>
              <a:t>This is configurable and an Project Engineer</a:t>
            </a:r>
            <a:r>
              <a:rPr lang="en-AU" baseline="0" dirty="0"/>
              <a:t> </a:t>
            </a:r>
            <a:r>
              <a:rPr lang="en-AU" dirty="0"/>
              <a:t>can set this for entire road network.</a:t>
            </a:r>
          </a:p>
          <a:p>
            <a:r>
              <a:rPr lang="en-AU" dirty="0"/>
              <a:t>One property of roads is that they can be set not to report misroutes. </a:t>
            </a:r>
          </a:p>
          <a:p>
            <a:r>
              <a:rPr lang="en-AU" dirty="0"/>
              <a:t>You may have a road that</a:t>
            </a:r>
            <a:r>
              <a:rPr lang="en-AU" baseline="0" dirty="0"/>
              <a:t> </a:t>
            </a:r>
            <a:r>
              <a:rPr lang="en-AU" dirty="0"/>
              <a:t>applies to this and therefore by setting a flag within the road properties, the road will not report</a:t>
            </a:r>
            <a:r>
              <a:rPr lang="en-AU" baseline="0" dirty="0"/>
              <a:t> </a:t>
            </a:r>
            <a:r>
              <a:rPr lang="en-AU" dirty="0"/>
              <a:t>misroutes.</a:t>
            </a:r>
          </a:p>
          <a:p>
            <a:r>
              <a:rPr lang="en-AU" dirty="0"/>
              <a:t>Misroutes are used by the optimizer to provide the truck with a new assignment given the road it</a:t>
            </a:r>
            <a:r>
              <a:rPr lang="en-AU" baseline="0" dirty="0"/>
              <a:t> </a:t>
            </a:r>
            <a:r>
              <a:rPr lang="en-AU" dirty="0"/>
              <a:t>is now traveling down. </a:t>
            </a:r>
          </a:p>
          <a:p>
            <a:r>
              <a:rPr lang="en-AU" dirty="0"/>
              <a:t>They can also be configured to be raised to the mine controller using the</a:t>
            </a:r>
            <a:r>
              <a:rPr lang="en-AU" baseline="0" dirty="0"/>
              <a:t> i</a:t>
            </a:r>
            <a:r>
              <a:rPr lang="en-AU" dirty="0"/>
              <a:t>nbox. </a:t>
            </a:r>
          </a:p>
          <a:p>
            <a:r>
              <a:rPr lang="en-AU" dirty="0"/>
              <a:t>Misroutes when triggered will also activate a buzz and a message to the operator of the</a:t>
            </a:r>
            <a:r>
              <a:rPr lang="en-AU" baseline="0" dirty="0"/>
              <a:t> g</a:t>
            </a:r>
            <a:r>
              <a:rPr lang="en-AU" dirty="0"/>
              <a:t>iven truck.</a:t>
            </a:r>
          </a:p>
          <a:p>
            <a:endParaRPr lang="en-AU" dirty="0"/>
          </a:p>
          <a:p>
            <a:r>
              <a:rPr lang="en-AU" sz="1200" b="1" i="0" kern="1200" dirty="0">
                <a:solidFill>
                  <a:schemeClr val="tx1"/>
                </a:solidFill>
                <a:effectLst/>
                <a:latin typeface="+mn-lt"/>
                <a:ea typeface="+mn-ea"/>
                <a:cs typeface="+mn-cs"/>
              </a:rPr>
              <a:t>Offroad Distance</a:t>
            </a:r>
            <a:br>
              <a:rPr lang="en-AU" sz="1200" i="0" kern="1200" dirty="0">
                <a:solidFill>
                  <a:schemeClr val="tx1"/>
                </a:solidFill>
                <a:effectLst/>
                <a:latin typeface="+mn-lt"/>
                <a:ea typeface="+mn-ea"/>
                <a:cs typeface="+mn-cs"/>
              </a:rPr>
            </a:br>
            <a:r>
              <a:rPr lang="en-AU" sz="1200" i="0" kern="1200" dirty="0">
                <a:solidFill>
                  <a:schemeClr val="tx1"/>
                </a:solidFill>
                <a:effectLst/>
                <a:latin typeface="+mn-lt"/>
                <a:ea typeface="+mn-ea"/>
                <a:cs typeface="+mn-cs"/>
              </a:rPr>
              <a:t>One final configurable parameter of the road network is the variable that defines when a truck is</a:t>
            </a:r>
            <a:r>
              <a:rPr lang="en-AU" sz="1200" i="0" kern="1200" baseline="0" dirty="0">
                <a:solidFill>
                  <a:schemeClr val="tx1"/>
                </a:solidFill>
                <a:effectLst/>
                <a:latin typeface="+mn-lt"/>
                <a:ea typeface="+mn-ea"/>
                <a:cs typeface="+mn-cs"/>
              </a:rPr>
              <a:t> </a:t>
            </a:r>
            <a:r>
              <a:rPr lang="en-AU" sz="1200" i="0" kern="1200" dirty="0">
                <a:solidFill>
                  <a:schemeClr val="tx1"/>
                </a:solidFill>
                <a:effectLst/>
                <a:latin typeface="+mn-lt"/>
                <a:ea typeface="+mn-ea"/>
                <a:cs typeface="+mn-cs"/>
              </a:rPr>
              <a:t>marked as Off-road. </a:t>
            </a:r>
          </a:p>
          <a:p>
            <a:r>
              <a:rPr lang="en-AU" sz="1200" i="0" kern="1200" dirty="0">
                <a:solidFill>
                  <a:schemeClr val="tx1"/>
                </a:solidFill>
                <a:effectLst/>
                <a:latin typeface="+mn-lt"/>
                <a:ea typeface="+mn-ea"/>
                <a:cs typeface="+mn-cs"/>
              </a:rPr>
              <a:t>When a truck is not on a road, the system will find the nearest road within</a:t>
            </a:r>
            <a:r>
              <a:rPr lang="en-AU" sz="1200" i="0" kern="1200" baseline="0" dirty="0">
                <a:solidFill>
                  <a:schemeClr val="tx1"/>
                </a:solidFill>
                <a:effectLst/>
                <a:latin typeface="+mn-lt"/>
                <a:ea typeface="+mn-ea"/>
                <a:cs typeface="+mn-cs"/>
              </a:rPr>
              <a:t> </a:t>
            </a:r>
            <a:r>
              <a:rPr lang="en-AU" sz="1200" i="0" kern="1200" dirty="0">
                <a:solidFill>
                  <a:schemeClr val="tx1"/>
                </a:solidFill>
                <a:effectLst/>
                <a:latin typeface="+mn-lt"/>
                <a:ea typeface="+mn-ea"/>
                <a:cs typeface="+mn-cs"/>
              </a:rPr>
              <a:t>off-road distance meters and consider the truck on this road. By default this is set to 25 m. </a:t>
            </a:r>
          </a:p>
          <a:p>
            <a:r>
              <a:rPr lang="en-AU" sz="1200" i="0" kern="1200" dirty="0">
                <a:solidFill>
                  <a:schemeClr val="tx1"/>
                </a:solidFill>
                <a:effectLst/>
                <a:latin typeface="+mn-lt"/>
                <a:ea typeface="+mn-ea"/>
                <a:cs typeface="+mn-cs"/>
              </a:rPr>
              <a:t>This</a:t>
            </a:r>
            <a:r>
              <a:rPr lang="en-AU" sz="1200" i="0" kern="1200" baseline="0" dirty="0">
                <a:solidFill>
                  <a:schemeClr val="tx1"/>
                </a:solidFill>
                <a:effectLst/>
                <a:latin typeface="+mn-lt"/>
                <a:ea typeface="+mn-ea"/>
                <a:cs typeface="+mn-cs"/>
              </a:rPr>
              <a:t> </a:t>
            </a:r>
            <a:r>
              <a:rPr lang="en-AU" sz="1200" i="0" kern="1200" dirty="0">
                <a:solidFill>
                  <a:schemeClr val="tx1"/>
                </a:solidFill>
                <a:effectLst/>
                <a:latin typeface="+mn-lt"/>
                <a:ea typeface="+mn-ea"/>
                <a:cs typeface="+mn-cs"/>
              </a:rPr>
              <a:t>means that a truck can be up to 25 m from a road before it is considered off-road. </a:t>
            </a:r>
          </a:p>
          <a:p>
            <a:r>
              <a:rPr lang="en-AU" sz="1200" i="0" kern="1200" dirty="0">
                <a:solidFill>
                  <a:schemeClr val="tx1"/>
                </a:solidFill>
                <a:effectLst/>
                <a:latin typeface="+mn-lt"/>
                <a:ea typeface="+mn-ea"/>
                <a:cs typeface="+mn-cs"/>
              </a:rPr>
              <a:t>This value is</a:t>
            </a:r>
            <a:r>
              <a:rPr lang="en-AU" sz="1200" i="0" kern="1200" baseline="0" dirty="0">
                <a:solidFill>
                  <a:schemeClr val="tx1"/>
                </a:solidFill>
                <a:effectLst/>
                <a:latin typeface="+mn-lt"/>
                <a:ea typeface="+mn-ea"/>
                <a:cs typeface="+mn-cs"/>
              </a:rPr>
              <a:t> </a:t>
            </a:r>
            <a:r>
              <a:rPr lang="en-AU" sz="1200" i="0" kern="1200" dirty="0">
                <a:solidFill>
                  <a:schemeClr val="tx1"/>
                </a:solidFill>
                <a:effectLst/>
                <a:latin typeface="+mn-lt"/>
                <a:ea typeface="+mn-ea"/>
                <a:cs typeface="+mn-cs"/>
              </a:rPr>
              <a:t>configurable by a Project Engineer should the default value cause issues.</a:t>
            </a:r>
            <a:br>
              <a:rPr lang="en-AU" sz="1200" i="0" kern="1200" dirty="0">
                <a:solidFill>
                  <a:schemeClr val="tx1"/>
                </a:solidFill>
                <a:effectLst/>
                <a:latin typeface="+mn-lt"/>
                <a:ea typeface="+mn-ea"/>
                <a:cs typeface="+mn-cs"/>
              </a:rPr>
            </a:br>
            <a:r>
              <a:rPr lang="en-AU" sz="1200" i="0" kern="1200" dirty="0">
                <a:solidFill>
                  <a:schemeClr val="tx1"/>
                </a:solidFill>
                <a:effectLst/>
                <a:latin typeface="+mn-lt"/>
                <a:ea typeface="+mn-ea"/>
                <a:cs typeface="+mn-cs"/>
              </a:rPr>
              <a:t>If a truck is outside of this distance it is not considered traveling along a given road.</a:t>
            </a:r>
            <a:br>
              <a:rPr lang="en-AU" sz="1200" i="0" kern="1200" dirty="0">
                <a:solidFill>
                  <a:schemeClr val="tx1"/>
                </a:solidFill>
                <a:effectLst/>
                <a:latin typeface="+mn-lt"/>
                <a:ea typeface="+mn-ea"/>
                <a:cs typeface="+mn-cs"/>
              </a:rPr>
            </a:br>
            <a:br>
              <a:rPr lang="en-AU" sz="1200" i="0" kern="1200" dirty="0">
                <a:solidFill>
                  <a:schemeClr val="tx1"/>
                </a:solidFill>
                <a:effectLst/>
                <a:latin typeface="+mn-lt"/>
                <a:ea typeface="+mn-ea"/>
                <a:cs typeface="+mn-cs"/>
              </a:rPr>
            </a:br>
            <a:endParaRPr lang="en-AU" dirty="0"/>
          </a:p>
        </p:txBody>
      </p:sp>
      <p:sp>
        <p:nvSpPr>
          <p:cNvPr id="4" name="Slide Number Placeholder 3"/>
          <p:cNvSpPr>
            <a:spLocks noGrp="1"/>
          </p:cNvSpPr>
          <p:nvPr>
            <p:ph type="sldNum" sz="quarter" idx="10"/>
          </p:nvPr>
        </p:nvSpPr>
        <p:spPr/>
        <p:txBody>
          <a:bodyPr/>
          <a:lstStyle/>
          <a:p>
            <a:fld id="{B3138D47-DF6C-486B-B41B-5A24E8E1E61E}" type="slidenum">
              <a:rPr lang="en-US" smtClean="0"/>
              <a:t>67</a:t>
            </a:fld>
            <a:endParaRPr lang="en-US" dirty="0"/>
          </a:p>
        </p:txBody>
      </p:sp>
    </p:spTree>
    <p:extLst>
      <p:ext uri="{BB962C8B-B14F-4D97-AF65-F5344CB8AC3E}">
        <p14:creationId xmlns:p14="http://schemas.microsoft.com/office/powerpoint/2010/main" val="31873650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i="0" kern="1200" dirty="0" err="1">
                <a:solidFill>
                  <a:schemeClr val="tx1"/>
                </a:solidFill>
                <a:effectLst/>
                <a:latin typeface="+mn-lt"/>
                <a:ea typeface="+mn-ea"/>
                <a:cs typeface="+mn-cs"/>
              </a:rPr>
              <a:t>JoptimizerFuel</a:t>
            </a:r>
            <a:r>
              <a:rPr lang="en-AU" sz="1200" i="0" kern="1200" dirty="0">
                <a:solidFill>
                  <a:schemeClr val="tx1"/>
                </a:solidFill>
                <a:effectLst/>
                <a:latin typeface="+mn-lt"/>
                <a:ea typeface="+mn-ea"/>
                <a:cs typeface="+mn-cs"/>
              </a:rPr>
              <a:t> generates a fuel assignment for a truck whenever its fuel tank is below its</a:t>
            </a:r>
            <a:r>
              <a:rPr lang="en-AU" sz="1200" i="0" kern="1200" baseline="0" dirty="0">
                <a:solidFill>
                  <a:schemeClr val="tx1"/>
                </a:solidFill>
                <a:effectLst/>
                <a:latin typeface="+mn-lt"/>
                <a:ea typeface="+mn-ea"/>
                <a:cs typeface="+mn-cs"/>
              </a:rPr>
              <a:t> </a:t>
            </a:r>
            <a:r>
              <a:rPr lang="en-AU" sz="1200" i="0" kern="1200" dirty="0">
                <a:solidFill>
                  <a:schemeClr val="tx1"/>
                </a:solidFill>
                <a:effectLst/>
                <a:latin typeface="+mn-lt"/>
                <a:ea typeface="+mn-ea"/>
                <a:cs typeface="+mn-cs"/>
              </a:rPr>
              <a:t>corresponding </a:t>
            </a:r>
            <a:r>
              <a:rPr lang="en-AU" sz="1200" i="0" kern="1200" dirty="0" err="1">
                <a:solidFill>
                  <a:schemeClr val="tx1"/>
                </a:solidFill>
                <a:effectLst/>
                <a:latin typeface="+mn-lt"/>
                <a:ea typeface="+mn-ea"/>
                <a:cs typeface="+mn-cs"/>
              </a:rPr>
              <a:t>fuelLowPercent</a:t>
            </a:r>
            <a:r>
              <a:rPr lang="en-AU" sz="1200" i="0" kern="1200" dirty="0">
                <a:solidFill>
                  <a:schemeClr val="tx1"/>
                </a:solidFill>
                <a:effectLst/>
                <a:latin typeface="+mn-lt"/>
                <a:ea typeface="+mn-ea"/>
                <a:cs typeface="+mn-cs"/>
              </a:rPr>
              <a:t> entry in the </a:t>
            </a:r>
            <a:r>
              <a:rPr lang="en-AU" sz="1200" i="0" kern="1200" dirty="0" err="1">
                <a:solidFill>
                  <a:schemeClr val="tx1"/>
                </a:solidFill>
                <a:effectLst/>
                <a:latin typeface="+mn-lt"/>
                <a:ea typeface="+mn-ea"/>
                <a:cs typeface="+mn-cs"/>
              </a:rPr>
              <a:t>FuelConsumption</a:t>
            </a:r>
            <a:r>
              <a:rPr lang="en-AU" sz="1200" i="0" kern="1200" dirty="0">
                <a:solidFill>
                  <a:schemeClr val="tx1"/>
                </a:solidFill>
                <a:effectLst/>
                <a:latin typeface="+mn-lt"/>
                <a:ea typeface="+mn-ea"/>
                <a:cs typeface="+mn-cs"/>
              </a:rPr>
              <a:t> table. </a:t>
            </a:r>
          </a:p>
          <a:p>
            <a:r>
              <a:rPr lang="en-AU" sz="1200" i="0" kern="1200" dirty="0">
                <a:solidFill>
                  <a:schemeClr val="tx1"/>
                </a:solidFill>
                <a:effectLst/>
                <a:latin typeface="+mn-lt"/>
                <a:ea typeface="+mn-ea"/>
                <a:cs typeface="+mn-cs"/>
              </a:rPr>
              <a:t>Trucks that are coming back</a:t>
            </a:r>
            <a:r>
              <a:rPr lang="en-AU" sz="1200" i="0" kern="1200" baseline="0" dirty="0">
                <a:solidFill>
                  <a:schemeClr val="tx1"/>
                </a:solidFill>
                <a:effectLst/>
                <a:latin typeface="+mn-lt"/>
                <a:ea typeface="+mn-ea"/>
                <a:cs typeface="+mn-cs"/>
              </a:rPr>
              <a:t> </a:t>
            </a:r>
            <a:r>
              <a:rPr lang="en-AU" sz="1200" i="0" kern="1200" dirty="0">
                <a:solidFill>
                  <a:schemeClr val="tx1"/>
                </a:solidFill>
                <a:effectLst/>
                <a:latin typeface="+mn-lt"/>
                <a:ea typeface="+mn-ea"/>
                <a:cs typeface="+mn-cs"/>
              </a:rPr>
              <a:t>from shovels are ignored in order to keep them from going to a fuel station with load.</a:t>
            </a:r>
            <a:br>
              <a:rPr lang="en-AU" sz="1200" i="0" kern="1200" dirty="0">
                <a:solidFill>
                  <a:schemeClr val="tx1"/>
                </a:solidFill>
                <a:effectLst/>
                <a:latin typeface="+mn-lt"/>
                <a:ea typeface="+mn-ea"/>
                <a:cs typeface="+mn-cs"/>
              </a:rPr>
            </a:br>
            <a:r>
              <a:rPr lang="en-AU" sz="1200" i="0" kern="1200" dirty="0">
                <a:solidFill>
                  <a:schemeClr val="tx1"/>
                </a:solidFill>
                <a:effectLst/>
                <a:latin typeface="+mn-lt"/>
                <a:ea typeface="+mn-ea"/>
                <a:cs typeface="+mn-cs"/>
              </a:rPr>
              <a:t>If the fuel tank level is above </a:t>
            </a:r>
            <a:r>
              <a:rPr lang="en-AU" sz="1200" i="0" kern="1200" dirty="0" err="1">
                <a:solidFill>
                  <a:schemeClr val="tx1"/>
                </a:solidFill>
                <a:effectLst/>
                <a:latin typeface="+mn-lt"/>
                <a:ea typeface="+mn-ea"/>
                <a:cs typeface="+mn-cs"/>
              </a:rPr>
              <a:t>fuelEmptyPercent</a:t>
            </a:r>
            <a:r>
              <a:rPr lang="en-AU" sz="1200" i="0" kern="1200" dirty="0">
                <a:solidFill>
                  <a:schemeClr val="tx1"/>
                </a:solidFill>
                <a:effectLst/>
                <a:latin typeface="+mn-lt"/>
                <a:ea typeface="+mn-ea"/>
                <a:cs typeface="+mn-cs"/>
              </a:rPr>
              <a:t>, fuel assignments are generated only if the</a:t>
            </a:r>
            <a:r>
              <a:rPr lang="en-AU" sz="1200" i="0" kern="1200" baseline="0" dirty="0">
                <a:solidFill>
                  <a:schemeClr val="tx1"/>
                </a:solidFill>
                <a:effectLst/>
                <a:latin typeface="+mn-lt"/>
                <a:ea typeface="+mn-ea"/>
                <a:cs typeface="+mn-cs"/>
              </a:rPr>
              <a:t> </a:t>
            </a:r>
            <a:r>
              <a:rPr lang="en-AU" sz="1200" i="0" kern="1200" dirty="0">
                <a:solidFill>
                  <a:schemeClr val="tx1"/>
                </a:solidFill>
                <a:effectLst/>
                <a:latin typeface="+mn-lt"/>
                <a:ea typeface="+mn-ea"/>
                <a:cs typeface="+mn-cs"/>
              </a:rPr>
              <a:t>queue at the available fuel station is below the configured maximum queue limit and if the fuel</a:t>
            </a:r>
            <a:r>
              <a:rPr lang="en-AU" sz="1200" i="0" kern="1200" baseline="0" dirty="0">
                <a:solidFill>
                  <a:schemeClr val="tx1"/>
                </a:solidFill>
                <a:effectLst/>
                <a:latin typeface="+mn-lt"/>
                <a:ea typeface="+mn-ea"/>
                <a:cs typeface="+mn-cs"/>
              </a:rPr>
              <a:t> </a:t>
            </a:r>
            <a:r>
              <a:rPr lang="en-AU" sz="1200" i="0" kern="1200" dirty="0">
                <a:solidFill>
                  <a:schemeClr val="tx1"/>
                </a:solidFill>
                <a:effectLst/>
                <a:latin typeface="+mn-lt"/>
                <a:ea typeface="+mn-ea"/>
                <a:cs typeface="+mn-cs"/>
              </a:rPr>
              <a:t>station is open.</a:t>
            </a:r>
            <a:br>
              <a:rPr lang="en-AU" sz="1200" i="0" kern="1200" dirty="0">
                <a:solidFill>
                  <a:schemeClr val="tx1"/>
                </a:solidFill>
                <a:effectLst/>
                <a:latin typeface="+mn-lt"/>
                <a:ea typeface="+mn-ea"/>
                <a:cs typeface="+mn-cs"/>
              </a:rPr>
            </a:br>
            <a:r>
              <a:rPr lang="en-AU" sz="1200" i="0" kern="1200" dirty="0">
                <a:solidFill>
                  <a:schemeClr val="tx1"/>
                </a:solidFill>
                <a:effectLst/>
                <a:latin typeface="+mn-lt"/>
                <a:ea typeface="+mn-ea"/>
                <a:cs typeface="+mn-cs"/>
              </a:rPr>
              <a:t>If the fuel tank level is below </a:t>
            </a:r>
            <a:r>
              <a:rPr lang="en-AU" sz="1200" i="0" kern="1200" dirty="0" err="1">
                <a:solidFill>
                  <a:schemeClr val="tx1"/>
                </a:solidFill>
                <a:effectLst/>
                <a:latin typeface="+mn-lt"/>
                <a:ea typeface="+mn-ea"/>
                <a:cs typeface="+mn-cs"/>
              </a:rPr>
              <a:t>fuelEmptyPercent</a:t>
            </a:r>
            <a:r>
              <a:rPr lang="en-AU" sz="1200" i="0" kern="1200" dirty="0">
                <a:solidFill>
                  <a:schemeClr val="tx1"/>
                </a:solidFill>
                <a:effectLst/>
                <a:latin typeface="+mn-lt"/>
                <a:ea typeface="+mn-ea"/>
                <a:cs typeface="+mn-cs"/>
              </a:rPr>
              <a:t>, the truck is assigned to the nearest fuel station</a:t>
            </a:r>
            <a:r>
              <a:rPr lang="en-AU" sz="1200" i="0" kern="1200" baseline="0" dirty="0">
                <a:solidFill>
                  <a:schemeClr val="tx1"/>
                </a:solidFill>
                <a:effectLst/>
                <a:latin typeface="+mn-lt"/>
                <a:ea typeface="+mn-ea"/>
                <a:cs typeface="+mn-cs"/>
              </a:rPr>
              <a:t> </a:t>
            </a:r>
            <a:r>
              <a:rPr lang="en-AU" sz="1200" i="0" kern="1200" dirty="0">
                <a:solidFill>
                  <a:schemeClr val="tx1"/>
                </a:solidFill>
                <a:effectLst/>
                <a:latin typeface="+mn-lt"/>
                <a:ea typeface="+mn-ea"/>
                <a:cs typeface="+mn-cs"/>
              </a:rPr>
              <a:t>regardless of the queue capacity at the station of the queue limit.</a:t>
            </a:r>
            <a:br>
              <a:rPr lang="en-AU" sz="1200" i="0" kern="1200" dirty="0">
                <a:solidFill>
                  <a:schemeClr val="tx1"/>
                </a:solidFill>
                <a:effectLst/>
                <a:latin typeface="+mn-lt"/>
                <a:ea typeface="+mn-ea"/>
                <a:cs typeface="+mn-cs"/>
              </a:rPr>
            </a:br>
            <a:r>
              <a:rPr lang="en-AU" sz="1200" i="0" kern="1200" dirty="0">
                <a:solidFill>
                  <a:schemeClr val="tx1"/>
                </a:solidFill>
                <a:effectLst/>
                <a:latin typeface="+mn-lt"/>
                <a:ea typeface="+mn-ea"/>
                <a:cs typeface="+mn-cs"/>
              </a:rPr>
              <a:t>Joptimizer uses </a:t>
            </a:r>
            <a:r>
              <a:rPr lang="en-AU" sz="1200" i="0" kern="1200" dirty="0" err="1">
                <a:solidFill>
                  <a:schemeClr val="tx1"/>
                </a:solidFill>
                <a:effectLst/>
                <a:latin typeface="+mn-lt"/>
                <a:ea typeface="+mn-ea"/>
                <a:cs typeface="+mn-cs"/>
              </a:rPr>
              <a:t>fuelingDistance</a:t>
            </a:r>
            <a:r>
              <a:rPr lang="en-AU" sz="1200" i="0" kern="1200" dirty="0">
                <a:solidFill>
                  <a:schemeClr val="tx1"/>
                </a:solidFill>
                <a:effectLst/>
                <a:latin typeface="+mn-lt"/>
                <a:ea typeface="+mn-ea"/>
                <a:cs typeface="+mn-cs"/>
              </a:rPr>
              <a:t> to prevent fuel assignments from large distances and it will try</a:t>
            </a:r>
            <a:r>
              <a:rPr lang="en-AU" sz="1200" i="0" kern="1200" baseline="0" dirty="0">
                <a:solidFill>
                  <a:schemeClr val="tx1"/>
                </a:solidFill>
                <a:effectLst/>
                <a:latin typeface="+mn-lt"/>
                <a:ea typeface="+mn-ea"/>
                <a:cs typeface="+mn-cs"/>
              </a:rPr>
              <a:t> </a:t>
            </a:r>
            <a:r>
              <a:rPr lang="en-AU" sz="1200" i="0" kern="1200" dirty="0">
                <a:solidFill>
                  <a:schemeClr val="tx1"/>
                </a:solidFill>
                <a:effectLst/>
                <a:latin typeface="+mn-lt"/>
                <a:ea typeface="+mn-ea"/>
                <a:cs typeface="+mn-cs"/>
              </a:rPr>
              <a:t>to keep the trucks low on fuel work close to a fuel shop.</a:t>
            </a:r>
            <a:br>
              <a:rPr lang="en-AU" sz="1200" i="0" kern="1200" dirty="0">
                <a:solidFill>
                  <a:schemeClr val="tx1"/>
                </a:solidFill>
                <a:effectLst/>
                <a:latin typeface="+mn-lt"/>
                <a:ea typeface="+mn-ea"/>
                <a:cs typeface="+mn-cs"/>
              </a:rPr>
            </a:br>
            <a:br>
              <a:rPr lang="en-AU" sz="1200" i="0" kern="1200" dirty="0">
                <a:solidFill>
                  <a:schemeClr val="tx1"/>
                </a:solidFill>
                <a:effectLst/>
                <a:latin typeface="+mn-lt"/>
                <a:ea typeface="+mn-ea"/>
                <a:cs typeface="+mn-cs"/>
              </a:rPr>
            </a:br>
            <a:r>
              <a:rPr lang="en-AU" sz="1200" i="0" kern="1200" dirty="0">
                <a:solidFill>
                  <a:schemeClr val="tx1"/>
                </a:solidFill>
                <a:effectLst/>
                <a:latin typeface="+mn-lt"/>
                <a:ea typeface="+mn-ea"/>
                <a:cs typeface="+mn-cs"/>
              </a:rPr>
              <a:t>Variables used in determining fuel shop assignments are:</a:t>
            </a:r>
            <a:br>
              <a:rPr lang="en-AU" sz="1200" i="0" kern="1200" dirty="0">
                <a:solidFill>
                  <a:schemeClr val="tx1"/>
                </a:solidFill>
                <a:effectLst/>
                <a:latin typeface="+mn-lt"/>
                <a:ea typeface="+mn-ea"/>
                <a:cs typeface="+mn-cs"/>
              </a:rPr>
            </a:br>
            <a:r>
              <a:rPr lang="en-AU" sz="1200" i="0" kern="1200" dirty="0">
                <a:solidFill>
                  <a:schemeClr val="tx1"/>
                </a:solidFill>
                <a:effectLst/>
                <a:latin typeface="+mn-lt"/>
                <a:ea typeface="+mn-ea"/>
                <a:cs typeface="+mn-cs"/>
              </a:rPr>
              <a:t>Fuel Low Percent = 18</a:t>
            </a:r>
            <a:br>
              <a:rPr lang="en-AU" sz="1200" i="0" kern="1200" dirty="0">
                <a:solidFill>
                  <a:schemeClr val="tx1"/>
                </a:solidFill>
                <a:effectLst/>
                <a:latin typeface="+mn-lt"/>
                <a:ea typeface="+mn-ea"/>
                <a:cs typeface="+mn-cs"/>
              </a:rPr>
            </a:br>
            <a:r>
              <a:rPr lang="en-AU" sz="1200" i="0" kern="1200" dirty="0">
                <a:solidFill>
                  <a:schemeClr val="tx1"/>
                </a:solidFill>
                <a:effectLst/>
                <a:latin typeface="+mn-lt"/>
                <a:ea typeface="+mn-ea"/>
                <a:cs typeface="+mn-cs"/>
              </a:rPr>
              <a:t>Fuel Empty Percent = 13</a:t>
            </a:r>
            <a:br>
              <a:rPr lang="en-AU" sz="1200" i="0" kern="1200" dirty="0">
                <a:solidFill>
                  <a:schemeClr val="tx1"/>
                </a:solidFill>
                <a:effectLst/>
                <a:latin typeface="+mn-lt"/>
                <a:ea typeface="+mn-ea"/>
                <a:cs typeface="+mn-cs"/>
              </a:rPr>
            </a:br>
            <a:r>
              <a:rPr lang="en-AU" sz="1200" i="0" kern="1200" dirty="0">
                <a:solidFill>
                  <a:schemeClr val="tx1"/>
                </a:solidFill>
                <a:effectLst/>
                <a:latin typeface="+mn-lt"/>
                <a:ea typeface="+mn-ea"/>
                <a:cs typeface="+mn-cs"/>
              </a:rPr>
              <a:t>Fuelling Distance = 5500</a:t>
            </a:r>
            <a:br>
              <a:rPr lang="en-AU" sz="1200" i="0" kern="1200" dirty="0">
                <a:solidFill>
                  <a:schemeClr val="tx1"/>
                </a:solidFill>
                <a:effectLst/>
                <a:latin typeface="+mn-lt"/>
                <a:ea typeface="+mn-ea"/>
                <a:cs typeface="+mn-cs"/>
              </a:rPr>
            </a:br>
            <a:r>
              <a:rPr lang="en-AU" sz="1200" b="1" i="0" kern="1200" dirty="0">
                <a:solidFill>
                  <a:schemeClr val="tx1"/>
                </a:solidFill>
                <a:effectLst/>
                <a:latin typeface="+mn-lt"/>
                <a:ea typeface="+mn-ea"/>
                <a:cs typeface="+mn-cs"/>
              </a:rPr>
              <a:t>Note:</a:t>
            </a:r>
            <a:br>
              <a:rPr lang="en-AU" sz="1200" i="0" kern="1200" dirty="0">
                <a:solidFill>
                  <a:schemeClr val="tx1"/>
                </a:solidFill>
                <a:effectLst/>
                <a:latin typeface="+mn-lt"/>
                <a:ea typeface="+mn-ea"/>
                <a:cs typeface="+mn-cs"/>
              </a:rPr>
            </a:br>
            <a:r>
              <a:rPr lang="en-AU" sz="1200" i="0" kern="1200" dirty="0">
                <a:solidFill>
                  <a:schemeClr val="tx1"/>
                </a:solidFill>
                <a:effectLst/>
                <a:latin typeface="+mn-lt"/>
                <a:ea typeface="+mn-ea"/>
                <a:cs typeface="+mn-cs"/>
              </a:rPr>
              <a:t>For the following logic, a refuel is considered critical if the truck is between Fuel Low</a:t>
            </a:r>
            <a:br>
              <a:rPr lang="en-AU" sz="1200" i="0" kern="1200" dirty="0">
                <a:solidFill>
                  <a:schemeClr val="tx1"/>
                </a:solidFill>
                <a:effectLst/>
                <a:latin typeface="+mn-lt"/>
                <a:ea typeface="+mn-ea"/>
                <a:cs typeface="+mn-cs"/>
              </a:rPr>
            </a:br>
            <a:r>
              <a:rPr lang="en-AU" sz="1200" i="0" kern="1200" dirty="0">
                <a:solidFill>
                  <a:schemeClr val="tx1"/>
                </a:solidFill>
                <a:effectLst/>
                <a:latin typeface="+mn-lt"/>
                <a:ea typeface="+mn-ea"/>
                <a:cs typeface="+mn-cs"/>
              </a:rPr>
              <a:t>Percent and Fuel Empty Percent.</a:t>
            </a:r>
            <a:br>
              <a:rPr lang="en-AU" sz="1200" i="0" kern="1200" dirty="0">
                <a:solidFill>
                  <a:schemeClr val="tx1"/>
                </a:solidFill>
                <a:effectLst/>
                <a:latin typeface="+mn-lt"/>
                <a:ea typeface="+mn-ea"/>
                <a:cs typeface="+mn-cs"/>
              </a:rPr>
            </a:br>
            <a:br>
              <a:rPr lang="en-AU" sz="1200" i="0" kern="1200" dirty="0">
                <a:solidFill>
                  <a:schemeClr val="tx1"/>
                </a:solidFill>
                <a:effectLst/>
                <a:latin typeface="+mn-lt"/>
                <a:ea typeface="+mn-ea"/>
                <a:cs typeface="+mn-cs"/>
              </a:rPr>
            </a:br>
            <a:endParaRPr lang="en-AU" dirty="0"/>
          </a:p>
        </p:txBody>
      </p:sp>
      <p:sp>
        <p:nvSpPr>
          <p:cNvPr id="4" name="Slide Number Placeholder 3"/>
          <p:cNvSpPr>
            <a:spLocks noGrp="1"/>
          </p:cNvSpPr>
          <p:nvPr>
            <p:ph type="sldNum" sz="quarter" idx="10"/>
          </p:nvPr>
        </p:nvSpPr>
        <p:spPr/>
        <p:txBody>
          <a:bodyPr/>
          <a:lstStyle/>
          <a:p>
            <a:fld id="{B3138D47-DF6C-486B-B41B-5A24E8E1E61E}" type="slidenum">
              <a:rPr lang="en-US" smtClean="0"/>
              <a:t>68</a:t>
            </a:fld>
            <a:endParaRPr lang="en-US" dirty="0"/>
          </a:p>
        </p:txBody>
      </p:sp>
    </p:spTree>
    <p:extLst>
      <p:ext uri="{BB962C8B-B14F-4D97-AF65-F5344CB8AC3E}">
        <p14:creationId xmlns:p14="http://schemas.microsoft.com/office/powerpoint/2010/main" val="11967055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Large haul trucks are designed to haul heavy loads at high speed. </a:t>
            </a:r>
          </a:p>
          <a:p>
            <a:r>
              <a:rPr lang="en-US" sz="1200" kern="1200" dirty="0">
                <a:solidFill>
                  <a:schemeClr val="tx1"/>
                </a:solidFill>
                <a:effectLst/>
                <a:latin typeface="+mn-lt"/>
                <a:ea typeface="+mn-ea"/>
                <a:cs typeface="+mn-cs"/>
              </a:rPr>
              <a:t>Heat build-up in tyres may accelerate tyre deterioration and can cause potential premature failures and in extreme cases explode or fire which may pose a safety risk to operators.</a:t>
            </a:r>
          </a:p>
          <a:p>
            <a:r>
              <a:rPr lang="en-US" sz="1200" kern="1200" dirty="0">
                <a:solidFill>
                  <a:schemeClr val="tx1"/>
                </a:solidFill>
                <a:effectLst/>
                <a:latin typeface="+mn-lt"/>
                <a:ea typeface="+mn-ea"/>
                <a:cs typeface="+mn-cs"/>
              </a:rPr>
              <a:t>If the mine is unable to prove that tyre heat has been maintained within acceptable range, they may lose on warranties. </a:t>
            </a:r>
          </a:p>
          <a:p>
            <a:r>
              <a:rPr lang="en-US" sz="1200" kern="1200" dirty="0">
                <a:solidFill>
                  <a:schemeClr val="tx1"/>
                </a:solidFill>
                <a:effectLst/>
                <a:latin typeface="+mn-lt"/>
                <a:ea typeface="+mn-ea"/>
                <a:cs typeface="+mn-cs"/>
              </a:rPr>
              <a:t>Operators and Mine Controllers should be aware tyres are very expensive and tyre management is very important to job sustainability. </a:t>
            </a:r>
            <a:endParaRPr lang="en-AU"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TKPH, Tons Kilometre Per Hour is therefore a measurement of the work load on a tyre and is used to maintain the operating conditions within warranty restrictions and prevent premature failure. Mining tyre manufacturers assign TKPH ratings to each tyre based on size, construction thread type and rubber compound. </a:t>
            </a:r>
          </a:p>
          <a:p>
            <a:r>
              <a:rPr lang="en-US" sz="1200" kern="1200" dirty="0">
                <a:solidFill>
                  <a:schemeClr val="tx1"/>
                </a:solidFill>
                <a:effectLst/>
                <a:latin typeface="+mn-lt"/>
                <a:ea typeface="+mn-ea"/>
                <a:cs typeface="+mn-cs"/>
              </a:rPr>
              <a:t>This rating is based on the weight of load and speed that tyre can handle without overheating. In the United States is it called Tons Mile Per Hour (TMPH).</a:t>
            </a:r>
            <a:endParaRPr lang="en-AU" sz="1200"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6FC8D761-E5A3-4ADF-98F8-38EE59B904E5}" type="slidenum">
              <a:rPr lang="en-AU" smtClean="0"/>
              <a:t>69</a:t>
            </a:fld>
            <a:endParaRPr lang="en-AU"/>
          </a:p>
        </p:txBody>
      </p:sp>
    </p:spTree>
    <p:extLst>
      <p:ext uri="{BB962C8B-B14F-4D97-AF65-F5344CB8AC3E}">
        <p14:creationId xmlns:p14="http://schemas.microsoft.com/office/powerpoint/2010/main" val="13797542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the calculated TKPH Average is greater than the TKPH Warning Threshold for any of the tires, the truck is flagged as having a TKPH warning, the average TKPH value within the maintenance table is set, and the truck KPI is updated with the highest TKPH tire average.</a:t>
            </a:r>
            <a:endParaRPr lang="en-AU"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there is a TKPH warning for the truck, the truck is assigned to shovels with small TKPH averages for the routes to that shovel.  </a:t>
            </a:r>
          </a:p>
          <a:p>
            <a:r>
              <a:rPr lang="en-US" sz="1200" kern="1200" dirty="0">
                <a:solidFill>
                  <a:schemeClr val="tx1"/>
                </a:solidFill>
                <a:effectLst/>
                <a:latin typeface="+mn-lt"/>
                <a:ea typeface="+mn-ea"/>
                <a:cs typeface="+mn-cs"/>
              </a:rPr>
              <a:t>The routes available to the truck are based off of the TKPH assign percentage (set in the fuel consumption table).  </a:t>
            </a:r>
          </a:p>
          <a:p>
            <a:r>
              <a:rPr lang="en-US" sz="1200" kern="1200" dirty="0">
                <a:solidFill>
                  <a:schemeClr val="tx1"/>
                </a:solidFill>
                <a:effectLst/>
                <a:latin typeface="+mn-lt"/>
                <a:ea typeface="+mn-ea"/>
                <a:cs typeface="+mn-cs"/>
              </a:rPr>
              <a:t>If the TKPH assign in the database was 25%, the logic would restrict truck with TKPH warnings to the lowest 25% of the haulage cycles.  </a:t>
            </a:r>
          </a:p>
          <a:p>
            <a:r>
              <a:rPr lang="en-US" sz="1200" kern="1200" dirty="0">
                <a:solidFill>
                  <a:schemeClr val="tx1"/>
                </a:solidFill>
                <a:effectLst/>
                <a:latin typeface="+mn-lt"/>
                <a:ea typeface="+mn-ea"/>
                <a:cs typeface="+mn-cs"/>
              </a:rPr>
              <a:t>After deciding the shovel paths with the lowest TKPH cycles, the logic then fines the best option out of the available shovels.  </a:t>
            </a:r>
          </a:p>
          <a:p>
            <a:r>
              <a:rPr lang="en-US" sz="1200" kern="1200" dirty="0">
                <a:solidFill>
                  <a:schemeClr val="tx1"/>
                </a:solidFill>
                <a:effectLst/>
                <a:latin typeface="+mn-lt"/>
                <a:ea typeface="+mn-ea"/>
                <a:cs typeface="+mn-cs"/>
              </a:rPr>
              <a:t>The best shovel path is chosen by the distance required to travel to the shovel and the projected idle cost for the truck once it arrives in the shovel queue.</a:t>
            </a:r>
            <a:endParaRPr lang="en-AU" sz="1200" kern="1200" dirty="0">
              <a:solidFill>
                <a:schemeClr val="tx1"/>
              </a:solidFill>
              <a:effectLst/>
              <a:latin typeface="+mn-lt"/>
              <a:ea typeface="+mn-ea"/>
              <a:cs typeface="+mn-cs"/>
            </a:endParaRPr>
          </a:p>
          <a:p>
            <a:endParaRPr lang="en-AU" dirty="0"/>
          </a:p>
          <a:p>
            <a:r>
              <a:rPr lang="en-US" sz="1200" kern="1200" dirty="0">
                <a:solidFill>
                  <a:schemeClr val="tx1"/>
                </a:solidFill>
                <a:effectLst/>
                <a:latin typeface="+mn-lt"/>
                <a:ea typeface="+mn-ea"/>
                <a:cs typeface="+mn-cs"/>
              </a:rPr>
              <a:t>In addition to the TKPH logic that is computed as a truck travels a road segment, the TKPH average is also initialized for cases where the truck is not traveling or hauling. </a:t>
            </a:r>
          </a:p>
          <a:p>
            <a:r>
              <a:rPr lang="en-US" sz="1200" kern="1200" dirty="0">
                <a:solidFill>
                  <a:schemeClr val="tx1"/>
                </a:solidFill>
                <a:effectLst/>
                <a:latin typeface="+mn-lt"/>
                <a:ea typeface="+mn-ea"/>
                <a:cs typeface="+mn-cs"/>
              </a:rPr>
              <a:t>In these cases, if specified by the enum attributes for the activity being performed, the truck is considered idling.</a:t>
            </a:r>
            <a:endParaRPr lang="en-AU"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Joptimizer computes the average TKPH for each shovel as a weighted average of all the empty paths entering the shovel and loaded paths leaving the shovel. </a:t>
            </a:r>
          </a:p>
          <a:p>
            <a:r>
              <a:rPr lang="en-US" sz="1200" kern="1200" dirty="0">
                <a:solidFill>
                  <a:schemeClr val="tx1"/>
                </a:solidFill>
                <a:effectLst/>
                <a:latin typeface="+mn-lt"/>
                <a:ea typeface="+mn-ea"/>
                <a:cs typeface="+mn-cs"/>
              </a:rPr>
              <a:t>The computed TKPH for each path is weighted based upon the total feed rate to the shovel. </a:t>
            </a:r>
          </a:p>
          <a:p>
            <a:r>
              <a:rPr lang="en-US" sz="1200" kern="1200" dirty="0">
                <a:solidFill>
                  <a:schemeClr val="tx1"/>
                </a:solidFill>
                <a:effectLst/>
                <a:latin typeface="+mn-lt"/>
                <a:ea typeface="+mn-ea"/>
                <a:cs typeface="+mn-cs"/>
              </a:rPr>
              <a:t>Thus, if a shovel is fed 50% from dump A and 50% from dump B, each path to the shovel would contribute 50% to the total weighted TKPH value. </a:t>
            </a:r>
          </a:p>
          <a:p>
            <a:r>
              <a:rPr lang="en-US" sz="1200" kern="1200" dirty="0">
                <a:solidFill>
                  <a:schemeClr val="tx1"/>
                </a:solidFill>
                <a:effectLst/>
                <a:latin typeface="+mn-lt"/>
                <a:ea typeface="+mn-ea"/>
                <a:cs typeface="+mn-cs"/>
              </a:rPr>
              <a:t>These TKPH values are stored in the digging table and updated at each LP calculation. </a:t>
            </a:r>
            <a:endParaRPr lang="en-AU" dirty="0"/>
          </a:p>
        </p:txBody>
      </p:sp>
      <p:sp>
        <p:nvSpPr>
          <p:cNvPr id="4" name="Slide Number Placeholder 3"/>
          <p:cNvSpPr>
            <a:spLocks noGrp="1"/>
          </p:cNvSpPr>
          <p:nvPr>
            <p:ph type="sldNum" sz="quarter" idx="10"/>
          </p:nvPr>
        </p:nvSpPr>
        <p:spPr/>
        <p:txBody>
          <a:bodyPr/>
          <a:lstStyle/>
          <a:p>
            <a:fld id="{6FC8D761-E5A3-4ADF-98F8-38EE59B904E5}" type="slidenum">
              <a:rPr lang="en-AU" smtClean="0"/>
              <a:t>70</a:t>
            </a:fld>
            <a:endParaRPr lang="en-AU"/>
          </a:p>
        </p:txBody>
      </p:sp>
    </p:spTree>
    <p:extLst>
      <p:ext uri="{BB962C8B-B14F-4D97-AF65-F5344CB8AC3E}">
        <p14:creationId xmlns:p14="http://schemas.microsoft.com/office/powerpoint/2010/main" val="18753799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Of these options above, the most common approach is to reduce travel speed. </a:t>
            </a:r>
          </a:p>
          <a:p>
            <a:r>
              <a:rPr lang="en-AU" dirty="0"/>
              <a:t>Reducing speed by 10% will reduce TKPH by 10% and only reduce mine productivity by 10%, whereas a 20% reduction in payloads might be required to achieve a 10% TPKH reduction.</a:t>
            </a:r>
          </a:p>
          <a:p>
            <a:r>
              <a:rPr lang="en-AU" dirty="0"/>
              <a:t>Jigsaw TKPH feature is used to improve productivity by maximizing material movements while minimizing the total amount of hauling by the trucks. </a:t>
            </a:r>
          </a:p>
          <a:p>
            <a:r>
              <a:rPr lang="en-AU" dirty="0"/>
              <a:t>This feature tends to assign trucks with higher TKPH to shorter hauls however this is not a guarantee that the new assignment will reduce the TKPH value. </a:t>
            </a:r>
          </a:p>
          <a:p>
            <a:r>
              <a:rPr lang="en-AU" dirty="0"/>
              <a:t>It highly advisable for Mine controllers to keep the TKPH view open and monitored throughout the shift if TKPH is used in truck assignments and potential long hauls exist in the mine.</a:t>
            </a:r>
          </a:p>
          <a:p>
            <a:endParaRPr lang="en-AU" dirty="0"/>
          </a:p>
        </p:txBody>
      </p:sp>
      <p:sp>
        <p:nvSpPr>
          <p:cNvPr id="4" name="Slide Number Placeholder 3"/>
          <p:cNvSpPr>
            <a:spLocks noGrp="1"/>
          </p:cNvSpPr>
          <p:nvPr>
            <p:ph type="sldNum" sz="quarter" idx="10"/>
          </p:nvPr>
        </p:nvSpPr>
        <p:spPr/>
        <p:txBody>
          <a:bodyPr/>
          <a:lstStyle/>
          <a:p>
            <a:fld id="{6FC8D761-E5A3-4ADF-98F8-38EE59B904E5}" type="slidenum">
              <a:rPr lang="en-AU" smtClean="0"/>
              <a:t>71</a:t>
            </a:fld>
            <a:endParaRPr lang="en-AU"/>
          </a:p>
        </p:txBody>
      </p:sp>
    </p:spTree>
    <p:extLst>
      <p:ext uri="{BB962C8B-B14F-4D97-AF65-F5344CB8AC3E}">
        <p14:creationId xmlns:p14="http://schemas.microsoft.com/office/powerpoint/2010/main" val="9874601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382A3"/>
                </a:solidFill>
              </a:rPr>
              <a:t>Thank you.</a:t>
            </a:r>
          </a:p>
          <a:p>
            <a:endParaRPr lang="en-US" sz="1200" kern="1200" dirty="0">
              <a:solidFill>
                <a:schemeClr val="tx1"/>
              </a:solidFill>
              <a:effectLst/>
              <a:latin typeface="+mn-lt"/>
              <a:ea typeface="+mn-ea"/>
              <a:cs typeface="+mn-cs"/>
            </a:endParaRPr>
          </a:p>
        </p:txBody>
      </p:sp>
      <p:sp>
        <p:nvSpPr>
          <p:cNvPr id="4" name="Footer Placeholder 3"/>
          <p:cNvSpPr>
            <a:spLocks noGrp="1"/>
          </p:cNvSpPr>
          <p:nvPr>
            <p:ph type="ftr" sz="quarter" idx="4"/>
          </p:nvPr>
        </p:nvSpPr>
        <p:spPr>
          <a:xfrm>
            <a:off x="0" y="9428584"/>
            <a:ext cx="2945659" cy="49805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Confidential</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B5857B-6BAE-944B-AAB1-ECC8570D13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5850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Jigsaw as a real-time problem solver relies on the components in the Joptimiser to effect assignments. </a:t>
            </a:r>
          </a:p>
          <a:p>
            <a:r>
              <a:rPr lang="en-US" sz="1200" kern="1200" dirty="0">
                <a:solidFill>
                  <a:schemeClr val="tx1"/>
                </a:solidFill>
                <a:effectLst/>
                <a:latin typeface="+mn-lt"/>
                <a:ea typeface="+mn-ea"/>
                <a:cs typeface="+mn-cs"/>
              </a:rPr>
              <a:t>There are two components to Joptimizer:</a:t>
            </a:r>
          </a:p>
          <a:p>
            <a:pPr marL="228600" indent="-228600">
              <a:buFont typeface="+mj-lt"/>
              <a:buAutoNum type="arabicPeriod"/>
            </a:pPr>
            <a:r>
              <a:rPr lang="en-US" sz="1200" kern="1200" dirty="0">
                <a:solidFill>
                  <a:schemeClr val="tx1"/>
                </a:solidFill>
                <a:effectLst/>
                <a:latin typeface="+mn-lt"/>
                <a:ea typeface="+mn-ea"/>
                <a:cs typeface="+mn-cs"/>
              </a:rPr>
              <a:t>Linear Programming (LP) layer</a:t>
            </a:r>
          </a:p>
          <a:p>
            <a:pPr marL="228600" indent="-228600">
              <a:buFont typeface="+mj-lt"/>
              <a:buAutoNum type="arabicPeriod"/>
            </a:pPr>
            <a:r>
              <a:rPr lang="en-US" sz="1200" kern="1200" dirty="0">
                <a:solidFill>
                  <a:schemeClr val="tx1"/>
                </a:solidFill>
                <a:effectLst/>
                <a:latin typeface="+mn-lt"/>
                <a:ea typeface="+mn-ea"/>
                <a:cs typeface="+mn-cs"/>
              </a:rPr>
              <a:t>Dynamic Assignment (DA) layer, both based on a set of complex mathematical algorithms.</a:t>
            </a:r>
            <a:endParaRPr lang="en-AU"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Jmineops the computer models mentioned in the Joptimiser above to optimisation server recomputes the future shovel assignments with expected time of arrival (ETAs) for all trucks when any truck loads at a shovel or dumps at a dump. This ensures that the next optimal shovel assignment is always available in the replicated assignment record onboard each truck and eliminates communications problems at dumps which may temporarily have minimal or nil radio coverage.</a:t>
            </a:r>
            <a:endParaRPr lang="en-AU"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LP Layer</a:t>
            </a:r>
          </a:p>
          <a:p>
            <a:r>
              <a:rPr lang="en-US" sz="1200" kern="1200" dirty="0">
                <a:solidFill>
                  <a:schemeClr val="tx1"/>
                </a:solidFill>
                <a:effectLst/>
                <a:latin typeface="+mn-lt"/>
                <a:ea typeface="+mn-ea"/>
                <a:cs typeface="+mn-cs"/>
              </a:rPr>
              <a:t>The LP layer is the theoretical master plan for maximizing overall production in the mine. This layer contains optimal shovel and dump circuits that indicate:</a:t>
            </a:r>
            <a:endParaRPr lang="en-AU"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Which shovels should provide loaded trucks to dumps and the number of trucks require to cover the shovels.</a:t>
            </a:r>
            <a:endParaRPr lang="en-AU"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Which dumping locations should provide empty trucks to which shovels and the number of trucks required to cover the shovels.</a:t>
            </a:r>
            <a:endParaRPr lang="en-AU"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Linear programming views shovel to dump circuits as flow rates or “imagines” it as a conveyor belts or pipelines connecting the loading and dumping points and that material is continuously and evenly moving between them.</a:t>
            </a:r>
            <a:endParaRPr lang="en-AU"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AU" sz="1200" b="1" kern="1200" dirty="0">
                <a:solidFill>
                  <a:schemeClr val="tx1"/>
                </a:solidFill>
                <a:effectLst/>
                <a:latin typeface="+mn-lt"/>
                <a:ea typeface="+mn-ea"/>
                <a:cs typeface="+mn-cs"/>
              </a:rPr>
              <a:t>DA</a:t>
            </a:r>
            <a:r>
              <a:rPr lang="en-AU" sz="1200" b="1" kern="1200" baseline="0" dirty="0">
                <a:solidFill>
                  <a:schemeClr val="tx1"/>
                </a:solidFill>
                <a:effectLst/>
                <a:latin typeface="+mn-lt"/>
                <a:ea typeface="+mn-ea"/>
                <a:cs typeface="+mn-cs"/>
              </a:rPr>
              <a:t> Layer</a:t>
            </a:r>
            <a:endParaRPr lang="en-US" sz="1200" b="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DA layer tries to achieve the flow rates outlined in the LP with real-time truck assignments. As the Jigsaw system receives truck assignment requests from the field the DA attempts to enforce that in the LP by assigning empty trucks to feed the shovel/dump flow rates.</a:t>
            </a:r>
            <a:endParaRPr lang="en-AU" sz="1200"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87C4C855-8588-4547-BA3A-8A34F6D8E639}" type="slidenum">
              <a:rPr lang="en-AU" smtClean="0"/>
              <a:t>9</a:t>
            </a:fld>
            <a:endParaRPr lang="en-AU"/>
          </a:p>
        </p:txBody>
      </p:sp>
    </p:spTree>
    <p:extLst>
      <p:ext uri="{BB962C8B-B14F-4D97-AF65-F5344CB8AC3E}">
        <p14:creationId xmlns:p14="http://schemas.microsoft.com/office/powerpoint/2010/main" val="1035691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This step of the solution procedure </a:t>
            </a:r>
            <a:r>
              <a:rPr lang="en-AU" sz="1200" kern="1200" dirty="0" err="1">
                <a:solidFill>
                  <a:schemeClr val="tx1"/>
                </a:solidFill>
                <a:effectLst/>
                <a:latin typeface="+mn-lt"/>
                <a:ea typeface="+mn-ea"/>
                <a:cs typeface="+mn-cs"/>
              </a:rPr>
              <a:t>analyzes</a:t>
            </a:r>
            <a:r>
              <a:rPr lang="en-AU" sz="1200" kern="1200" dirty="0">
                <a:solidFill>
                  <a:schemeClr val="tx1"/>
                </a:solidFill>
                <a:effectLst/>
                <a:latin typeface="+mn-lt"/>
                <a:ea typeface="+mn-ea"/>
                <a:cs typeface="+mn-cs"/>
              </a:rPr>
              <a:t> all existing nodes in the system. As we have already seen, a node can be a loading location or a dump location and each node has certain associated properties that are used in various parts of the solution procedure.  </a:t>
            </a:r>
          </a:p>
          <a:p>
            <a:r>
              <a:rPr lang="en-AU" sz="1200" kern="1200" dirty="0">
                <a:solidFill>
                  <a:schemeClr val="tx1"/>
                </a:solidFill>
                <a:effectLst/>
                <a:latin typeface="+mn-lt"/>
                <a:ea typeface="+mn-ea"/>
                <a:cs typeface="+mn-cs"/>
              </a:rPr>
              <a:t>This list of properties contains not only requirements (e.g. feed rate) but also configurable parameters such as the shovel priority and the coverage percentage. In addition to this it contains variables that represent the current conditions of that node such as State, location, polygons, etc.  </a:t>
            </a:r>
          </a:p>
          <a:p>
            <a:r>
              <a:rPr lang="en-AU" sz="1200" kern="1200" dirty="0">
                <a:solidFill>
                  <a:schemeClr val="tx1"/>
                </a:solidFill>
                <a:effectLst/>
                <a:latin typeface="+mn-lt"/>
                <a:ea typeface="+mn-ea"/>
                <a:cs typeface="+mn-cs"/>
              </a:rPr>
              <a:t>We can immediately see that some of these parameters may influence the LP solution, later we will see in detail how such requirements affect the </a:t>
            </a:r>
            <a:r>
              <a:rPr lang="en-AU" sz="1200" kern="1200" dirty="0" err="1">
                <a:solidFill>
                  <a:schemeClr val="tx1"/>
                </a:solidFill>
                <a:effectLst/>
                <a:latin typeface="+mn-lt"/>
                <a:ea typeface="+mn-ea"/>
                <a:cs typeface="+mn-cs"/>
              </a:rPr>
              <a:t>Joptimizer’s</a:t>
            </a:r>
            <a:r>
              <a:rPr lang="en-AU" sz="1200" kern="1200" dirty="0">
                <a:solidFill>
                  <a:schemeClr val="tx1"/>
                </a:solidFill>
                <a:effectLst/>
                <a:latin typeface="+mn-lt"/>
                <a:ea typeface="+mn-ea"/>
                <a:cs typeface="+mn-cs"/>
              </a:rPr>
              <a:t> result. </a:t>
            </a:r>
          </a:p>
          <a:p>
            <a:endParaRPr lang="en-AU" dirty="0"/>
          </a:p>
        </p:txBody>
      </p:sp>
      <p:sp>
        <p:nvSpPr>
          <p:cNvPr id="4" name="Slide Number Placeholder 3"/>
          <p:cNvSpPr>
            <a:spLocks noGrp="1"/>
          </p:cNvSpPr>
          <p:nvPr>
            <p:ph type="sldNum" sz="quarter" idx="10"/>
          </p:nvPr>
        </p:nvSpPr>
        <p:spPr/>
        <p:txBody>
          <a:bodyPr/>
          <a:lstStyle/>
          <a:p>
            <a:fld id="{B3138D47-DF6C-486B-B41B-5A24E8E1E61E}" type="slidenum">
              <a:rPr lang="en-US" smtClean="0"/>
              <a:t>27</a:t>
            </a:fld>
            <a:endParaRPr lang="en-US" dirty="0"/>
          </a:p>
        </p:txBody>
      </p:sp>
    </p:spTree>
    <p:extLst>
      <p:ext uri="{BB962C8B-B14F-4D97-AF65-F5344CB8AC3E}">
        <p14:creationId xmlns:p14="http://schemas.microsoft.com/office/powerpoint/2010/main" val="2971232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This part of the process is quite simple, since it simply finds the set value of the standard truck in the system. This value is recommended to be the average of the capacity of all trucks configured in the system.   </a:t>
            </a:r>
          </a:p>
          <a:p>
            <a:endParaRPr lang="en-AU" dirty="0"/>
          </a:p>
        </p:txBody>
      </p:sp>
      <p:sp>
        <p:nvSpPr>
          <p:cNvPr id="4" name="Slide Number Placeholder 3"/>
          <p:cNvSpPr>
            <a:spLocks noGrp="1"/>
          </p:cNvSpPr>
          <p:nvPr>
            <p:ph type="sldNum" sz="quarter" idx="10"/>
          </p:nvPr>
        </p:nvSpPr>
        <p:spPr/>
        <p:txBody>
          <a:bodyPr/>
          <a:lstStyle/>
          <a:p>
            <a:fld id="{B3138D47-DF6C-486B-B41B-5A24E8E1E61E}" type="slidenum">
              <a:rPr lang="en-US" smtClean="0"/>
              <a:t>28</a:t>
            </a:fld>
            <a:endParaRPr lang="en-US" dirty="0"/>
          </a:p>
        </p:txBody>
      </p:sp>
    </p:spTree>
    <p:extLst>
      <p:ext uri="{BB962C8B-B14F-4D97-AF65-F5344CB8AC3E}">
        <p14:creationId xmlns:p14="http://schemas.microsoft.com/office/powerpoint/2010/main" val="2975661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For example, if you have 1 truck and 2 shovels; and one shovel has a haul distance of 2 Km and the other has a distance of 10 km, to maximize production (tonnes moved), the truck should be assigned to the shorter route to maximize production. When the optimizer is configured to take into account the actual haulage resources, the supply of trucks to longer routes will be lowered to ensure that short routes have greater coverage or flow.</a:t>
            </a:r>
          </a:p>
          <a:p>
            <a:endParaRPr lang="en-AU" dirty="0"/>
          </a:p>
        </p:txBody>
      </p:sp>
      <p:sp>
        <p:nvSpPr>
          <p:cNvPr id="4" name="Slide Number Placeholder 3"/>
          <p:cNvSpPr>
            <a:spLocks noGrp="1"/>
          </p:cNvSpPr>
          <p:nvPr>
            <p:ph type="sldNum" sz="quarter" idx="10"/>
          </p:nvPr>
        </p:nvSpPr>
        <p:spPr/>
        <p:txBody>
          <a:bodyPr/>
          <a:lstStyle/>
          <a:p>
            <a:fld id="{B3138D47-DF6C-486B-B41B-5A24E8E1E61E}" type="slidenum">
              <a:rPr lang="en-US" smtClean="0"/>
              <a:t>29</a:t>
            </a:fld>
            <a:endParaRPr lang="en-US" dirty="0"/>
          </a:p>
        </p:txBody>
      </p:sp>
    </p:spTree>
    <p:extLst>
      <p:ext uri="{BB962C8B-B14F-4D97-AF65-F5344CB8AC3E}">
        <p14:creationId xmlns:p14="http://schemas.microsoft.com/office/powerpoint/2010/main" val="3254300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the mine does not have enough trucks Ready to meet the current dig rate, setting Match Trucks in LP Mine to </a:t>
            </a:r>
            <a:r>
              <a:rPr lang="en-US" sz="1200" b="1" kern="1200" dirty="0">
                <a:solidFill>
                  <a:schemeClr val="tx1"/>
                </a:solidFill>
                <a:effectLst/>
                <a:latin typeface="+mn-lt"/>
                <a:ea typeface="+mn-ea"/>
                <a:cs typeface="+mn-cs"/>
              </a:rPr>
              <a:t>Yes</a:t>
            </a:r>
            <a:r>
              <a:rPr lang="en-US" sz="1200" kern="1200" dirty="0">
                <a:solidFill>
                  <a:schemeClr val="tx1"/>
                </a:solidFill>
                <a:effectLst/>
                <a:latin typeface="+mn-lt"/>
                <a:ea typeface="+mn-ea"/>
                <a:cs typeface="+mn-cs"/>
              </a:rPr>
              <a:t> will indicate to Joptimizer to set the Required Trucks value to the same value as the Actual Trucks available. This total truck haulage constraint will automatically decrease feed rates to low priority or long haul shovels and favour the short routes within the mine.</a:t>
            </a:r>
            <a:endParaRPr lang="en-AU"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if you have 5 trucks and 2 diggers and one route is 2 km long and the other is 10 km long, to maximise production (tonnes moved) you would assign the trucks to the shortest route. Doing this over a period of time would naturally move more material. Therefore, when running with Match Trucks on, Joptimizer will reduce feeds to the longer routes to ensure better coverage is made of the shorter routes or closer path</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shovels.</a:t>
            </a:r>
            <a:endParaRPr lang="en-AU" sz="1200"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B3138D47-DF6C-486B-B41B-5A24E8E1E61E}" type="slidenum">
              <a:rPr lang="en-US" smtClean="0"/>
              <a:t>30</a:t>
            </a:fld>
            <a:endParaRPr lang="en-US" dirty="0"/>
          </a:p>
        </p:txBody>
      </p:sp>
    </p:spTree>
    <p:extLst>
      <p:ext uri="{BB962C8B-B14F-4D97-AF65-F5344CB8AC3E}">
        <p14:creationId xmlns:p14="http://schemas.microsoft.com/office/powerpoint/2010/main" val="22632448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3.e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0.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Master" Target="../slideMasters/slideMaster2.xml"/><Relationship Id="rId4" Type="http://schemas.openxmlformats.org/officeDocument/2006/relationships/image" Target="../media/image31.png"/></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out Image">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A50D4A2-1A2F-0E4E-9E02-E126ADE611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353BA208-BAD1-404F-9D35-8BDC634DD4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025" y="1644650"/>
            <a:ext cx="2662238"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6"/>
          <p:cNvSpPr>
            <a:spLocks noGrp="1"/>
          </p:cNvSpPr>
          <p:nvPr>
            <p:ph type="body" sz="quarter" idx="1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7" name="Text Placeholder 36"/>
          <p:cNvSpPr>
            <a:spLocks noGrp="1"/>
          </p:cNvSpPr>
          <p:nvPr>
            <p:ph type="body" sz="quarter" idx="13"/>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Tree>
    <p:extLst>
      <p:ext uri="{BB962C8B-B14F-4D97-AF65-F5344CB8AC3E}">
        <p14:creationId xmlns:p14="http://schemas.microsoft.com/office/powerpoint/2010/main" val="52479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Breaker 3 with Image">
    <p:spTree>
      <p:nvGrpSpPr>
        <p:cNvPr id="1" name=""/>
        <p:cNvGrpSpPr/>
        <p:nvPr/>
      </p:nvGrpSpPr>
      <p:grpSpPr>
        <a:xfrm>
          <a:off x="0" y="0"/>
          <a:ext cx="0" cy="0"/>
          <a:chOff x="0" y="0"/>
          <a:chExt cx="0" cy="0"/>
        </a:xfrm>
      </p:grpSpPr>
      <p:pic>
        <p:nvPicPr>
          <p:cNvPr id="3" name="Picture 2" descr="A picture containing kite, clear, day, bright&#10;&#10;Description automatically generated">
            <a:extLst>
              <a:ext uri="{FF2B5EF4-FFF2-40B4-BE49-F238E27FC236}">
                <a16:creationId xmlns:a16="http://schemas.microsoft.com/office/drawing/2014/main" id="{ED7D42D9-8E41-A046-A259-81D9AE78355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3524144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opographical Map Horizontal">
    <p:spTree>
      <p:nvGrpSpPr>
        <p:cNvPr id="1" name=""/>
        <p:cNvGrpSpPr/>
        <p:nvPr/>
      </p:nvGrpSpPr>
      <p:grpSpPr>
        <a:xfrm>
          <a:off x="0" y="0"/>
          <a:ext cx="0" cy="0"/>
          <a:chOff x="0" y="0"/>
          <a:chExt cx="0" cy="0"/>
        </a:xfrm>
      </p:grpSpPr>
      <p:sp>
        <p:nvSpPr>
          <p:cNvPr id="29" name="Grey">
            <a:extLst>
              <a:ext uri="{FF2B5EF4-FFF2-40B4-BE49-F238E27FC236}">
                <a16:creationId xmlns:a16="http://schemas.microsoft.com/office/drawing/2014/main" id="{DC076065-C3D5-0E4E-9806-1385431550B3}"/>
              </a:ext>
            </a:extLst>
          </p:cNvPr>
          <p:cNvSpPr/>
          <p:nvPr userDrawn="1"/>
        </p:nvSpPr>
        <p:spPr>
          <a:xfrm rot="5400000">
            <a:off x="4162460" y="-1071776"/>
            <a:ext cx="3770144" cy="12640029"/>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 name="connsiteX49" fmla="*/ 0 w 4465175"/>
              <a:gd name="connsiteY49" fmla="*/ 0 h 6858000"/>
              <a:gd name="connsiteX0" fmla="*/ 0 w 4465175"/>
              <a:gd name="connsiteY0" fmla="*/ 0 h 6858001"/>
              <a:gd name="connsiteX1" fmla="*/ 4465175 w 4465175"/>
              <a:gd name="connsiteY1" fmla="*/ 0 h 6858001"/>
              <a:gd name="connsiteX2" fmla="*/ 3913238 w 4465175"/>
              <a:gd name="connsiteY2" fmla="*/ 6858001 h 6858001"/>
              <a:gd name="connsiteX3" fmla="*/ 1277184 w 4465175"/>
              <a:gd name="connsiteY3" fmla="*/ 6858000 h 6858001"/>
              <a:gd name="connsiteX4" fmla="*/ 1276745 w 4465175"/>
              <a:gd name="connsiteY4" fmla="*/ 6853271 h 6858001"/>
              <a:gd name="connsiteX5" fmla="*/ 1195957 w 4465175"/>
              <a:gd name="connsiteY5" fmla="*/ 6601548 h 6858001"/>
              <a:gd name="connsiteX6" fmla="*/ 1163360 w 4465175"/>
              <a:gd name="connsiteY6" fmla="*/ 6537260 h 6858001"/>
              <a:gd name="connsiteX7" fmla="*/ 1011246 w 4465175"/>
              <a:gd name="connsiteY7" fmla="*/ 6366642 h 6858001"/>
              <a:gd name="connsiteX8" fmla="*/ 968486 w 4465175"/>
              <a:gd name="connsiteY8" fmla="*/ 6244021 h 6858001"/>
              <a:gd name="connsiteX9" fmla="*/ 973218 w 4465175"/>
              <a:gd name="connsiteY9" fmla="*/ 6179207 h 6858001"/>
              <a:gd name="connsiteX10" fmla="*/ 971640 w 4465175"/>
              <a:gd name="connsiteY10" fmla="*/ 6124466 h 6858001"/>
              <a:gd name="connsiteX11" fmla="*/ 974094 w 4465175"/>
              <a:gd name="connsiteY11" fmla="*/ 6019363 h 6858001"/>
              <a:gd name="connsiteX12" fmla="*/ 1155036 w 4465175"/>
              <a:gd name="connsiteY12" fmla="*/ 5001786 h 6858001"/>
              <a:gd name="connsiteX13" fmla="*/ 1391620 w 4465175"/>
              <a:gd name="connsiteY13" fmla="*/ 4591444 h 6858001"/>
              <a:gd name="connsiteX14" fmla="*/ 1543209 w 4465175"/>
              <a:gd name="connsiteY14" fmla="*/ 4637340 h 6858001"/>
              <a:gd name="connsiteX15" fmla="*/ 1624961 w 4465175"/>
              <a:gd name="connsiteY15" fmla="*/ 4682797 h 6858001"/>
              <a:gd name="connsiteX16" fmla="*/ 1679025 w 4465175"/>
              <a:gd name="connsiteY16" fmla="*/ 4664667 h 6858001"/>
              <a:gd name="connsiteX17" fmla="*/ 1759113 w 4465175"/>
              <a:gd name="connsiteY17" fmla="*/ 4510252 h 6858001"/>
              <a:gd name="connsiteX18" fmla="*/ 1775148 w 4465175"/>
              <a:gd name="connsiteY18" fmla="*/ 4433264 h 6858001"/>
              <a:gd name="connsiteX19" fmla="*/ 1794688 w 4465175"/>
              <a:gd name="connsiteY19" fmla="*/ 4301885 h 6858001"/>
              <a:gd name="connsiteX20" fmla="*/ 1747809 w 4465175"/>
              <a:gd name="connsiteY20" fmla="*/ 4210445 h 6858001"/>
              <a:gd name="connsiteX21" fmla="*/ 1720383 w 4465175"/>
              <a:gd name="connsiteY21" fmla="*/ 4179264 h 6858001"/>
              <a:gd name="connsiteX22" fmla="*/ 1682180 w 4465175"/>
              <a:gd name="connsiteY22" fmla="*/ 4037287 h 6858001"/>
              <a:gd name="connsiteX23" fmla="*/ 1674644 w 4465175"/>
              <a:gd name="connsiteY23" fmla="*/ 3984034 h 6858001"/>
              <a:gd name="connsiteX24" fmla="*/ 1632935 w 4465175"/>
              <a:gd name="connsiteY24" fmla="*/ 3895572 h 6858001"/>
              <a:gd name="connsiteX25" fmla="*/ 1610591 w 4465175"/>
              <a:gd name="connsiteY25" fmla="*/ 3868070 h 6858001"/>
              <a:gd name="connsiteX26" fmla="*/ 1588685 w 4465175"/>
              <a:gd name="connsiteY26" fmla="*/ 3782323 h 6858001"/>
              <a:gd name="connsiteX27" fmla="*/ 1553023 w 4465175"/>
              <a:gd name="connsiteY27" fmla="*/ 3650243 h 6858001"/>
              <a:gd name="connsiteX28" fmla="*/ 1361477 w 4465175"/>
              <a:gd name="connsiteY28" fmla="*/ 3429526 h 6858001"/>
              <a:gd name="connsiteX29" fmla="*/ 1165902 w 4465175"/>
              <a:gd name="connsiteY29" fmla="*/ 3131733 h 6858001"/>
              <a:gd name="connsiteX30" fmla="*/ 935627 w 4465175"/>
              <a:gd name="connsiteY30" fmla="*/ 2843837 h 6858001"/>
              <a:gd name="connsiteX31" fmla="*/ 787368 w 4465175"/>
              <a:gd name="connsiteY31" fmla="*/ 2582392 h 6858001"/>
              <a:gd name="connsiteX32" fmla="*/ 768003 w 4465175"/>
              <a:gd name="connsiteY32" fmla="*/ 2260776 h 6858001"/>
              <a:gd name="connsiteX33" fmla="*/ 765112 w 4465175"/>
              <a:gd name="connsiteY33" fmla="*/ 2180897 h 6858001"/>
              <a:gd name="connsiteX34" fmla="*/ 721300 w 4465175"/>
              <a:gd name="connsiteY34" fmla="*/ 1725449 h 6858001"/>
              <a:gd name="connsiteX35" fmla="*/ 647258 w 4465175"/>
              <a:gd name="connsiteY35" fmla="*/ 1609572 h 6858001"/>
              <a:gd name="connsiteX36" fmla="*/ 598627 w 4465175"/>
              <a:gd name="connsiteY36" fmla="*/ 1549838 h 6858001"/>
              <a:gd name="connsiteX37" fmla="*/ 550259 w 4465175"/>
              <a:gd name="connsiteY37" fmla="*/ 1443246 h 6858001"/>
              <a:gd name="connsiteX38" fmla="*/ 485593 w 4465175"/>
              <a:gd name="connsiteY38" fmla="*/ 1309239 h 6858001"/>
              <a:gd name="connsiteX39" fmla="*/ 334530 w 4465175"/>
              <a:gd name="connsiteY39" fmla="*/ 986396 h 6858001"/>
              <a:gd name="connsiteX40" fmla="*/ 325067 w 4465175"/>
              <a:gd name="connsiteY40" fmla="*/ 890489 h 6858001"/>
              <a:gd name="connsiteX41" fmla="*/ 315428 w 4465175"/>
              <a:gd name="connsiteY41" fmla="*/ 756833 h 6858001"/>
              <a:gd name="connsiteX42" fmla="*/ 242876 w 4465175"/>
              <a:gd name="connsiteY42" fmla="*/ 627205 h 6858001"/>
              <a:gd name="connsiteX43" fmla="*/ 184256 w 4465175"/>
              <a:gd name="connsiteY43" fmla="*/ 541633 h 6858001"/>
              <a:gd name="connsiteX44" fmla="*/ 144825 w 4465175"/>
              <a:gd name="connsiteY44" fmla="*/ 396328 h 6858001"/>
              <a:gd name="connsiteX45" fmla="*/ 126424 w 4465175"/>
              <a:gd name="connsiteY45" fmla="*/ 313997 h 6858001"/>
              <a:gd name="connsiteX46" fmla="*/ 59743 w 4465175"/>
              <a:gd name="connsiteY46" fmla="*/ 208105 h 6858001"/>
              <a:gd name="connsiteX47" fmla="*/ 28286 w 4465175"/>
              <a:gd name="connsiteY47" fmla="*/ 173071 h 6858001"/>
              <a:gd name="connsiteX48" fmla="*/ 2434 w 4465175"/>
              <a:gd name="connsiteY48" fmla="*/ 51873 h 6858001"/>
              <a:gd name="connsiteX49" fmla="*/ 0 w 4465175"/>
              <a:gd name="connsiteY49" fmla="*/ 0 h 6858001"/>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163360 w 3913238"/>
              <a:gd name="connsiteY6" fmla="*/ 6537261 h 6858002"/>
              <a:gd name="connsiteX7" fmla="*/ 1011246 w 3913238"/>
              <a:gd name="connsiteY7" fmla="*/ 6366643 h 6858002"/>
              <a:gd name="connsiteX8" fmla="*/ 968486 w 3913238"/>
              <a:gd name="connsiteY8" fmla="*/ 6244022 h 6858002"/>
              <a:gd name="connsiteX9" fmla="*/ 973218 w 3913238"/>
              <a:gd name="connsiteY9" fmla="*/ 6179208 h 6858002"/>
              <a:gd name="connsiteX10" fmla="*/ 971640 w 3913238"/>
              <a:gd name="connsiteY10" fmla="*/ 6124467 h 6858002"/>
              <a:gd name="connsiteX11" fmla="*/ 974094 w 3913238"/>
              <a:gd name="connsiteY11" fmla="*/ 6019364 h 6858002"/>
              <a:gd name="connsiteX12" fmla="*/ 1155036 w 3913238"/>
              <a:gd name="connsiteY12" fmla="*/ 5001787 h 6858002"/>
              <a:gd name="connsiteX13" fmla="*/ 1391620 w 3913238"/>
              <a:gd name="connsiteY13" fmla="*/ 4591445 h 6858002"/>
              <a:gd name="connsiteX14" fmla="*/ 1543209 w 3913238"/>
              <a:gd name="connsiteY14" fmla="*/ 4637341 h 6858002"/>
              <a:gd name="connsiteX15" fmla="*/ 1624961 w 3913238"/>
              <a:gd name="connsiteY15" fmla="*/ 4682798 h 6858002"/>
              <a:gd name="connsiteX16" fmla="*/ 1679025 w 3913238"/>
              <a:gd name="connsiteY16" fmla="*/ 4664668 h 6858002"/>
              <a:gd name="connsiteX17" fmla="*/ 1759113 w 3913238"/>
              <a:gd name="connsiteY17" fmla="*/ 4510253 h 6858002"/>
              <a:gd name="connsiteX18" fmla="*/ 1775148 w 3913238"/>
              <a:gd name="connsiteY18" fmla="*/ 4433265 h 6858002"/>
              <a:gd name="connsiteX19" fmla="*/ 1794688 w 3913238"/>
              <a:gd name="connsiteY19" fmla="*/ 4301886 h 6858002"/>
              <a:gd name="connsiteX20" fmla="*/ 1747809 w 3913238"/>
              <a:gd name="connsiteY20" fmla="*/ 4210446 h 6858002"/>
              <a:gd name="connsiteX21" fmla="*/ 1720383 w 3913238"/>
              <a:gd name="connsiteY21" fmla="*/ 4179265 h 6858002"/>
              <a:gd name="connsiteX22" fmla="*/ 1682180 w 3913238"/>
              <a:gd name="connsiteY22" fmla="*/ 4037288 h 6858002"/>
              <a:gd name="connsiteX23" fmla="*/ 1674644 w 3913238"/>
              <a:gd name="connsiteY23" fmla="*/ 3984035 h 6858002"/>
              <a:gd name="connsiteX24" fmla="*/ 1632935 w 3913238"/>
              <a:gd name="connsiteY24" fmla="*/ 3895573 h 6858002"/>
              <a:gd name="connsiteX25" fmla="*/ 1610591 w 3913238"/>
              <a:gd name="connsiteY25" fmla="*/ 3868071 h 6858002"/>
              <a:gd name="connsiteX26" fmla="*/ 1588685 w 3913238"/>
              <a:gd name="connsiteY26" fmla="*/ 3782324 h 6858002"/>
              <a:gd name="connsiteX27" fmla="*/ 1553023 w 3913238"/>
              <a:gd name="connsiteY27" fmla="*/ 3650244 h 6858002"/>
              <a:gd name="connsiteX28" fmla="*/ 1361477 w 3913238"/>
              <a:gd name="connsiteY28" fmla="*/ 3429527 h 6858002"/>
              <a:gd name="connsiteX29" fmla="*/ 1165902 w 3913238"/>
              <a:gd name="connsiteY29" fmla="*/ 3131734 h 6858002"/>
              <a:gd name="connsiteX30" fmla="*/ 935627 w 3913238"/>
              <a:gd name="connsiteY30" fmla="*/ 2843838 h 6858002"/>
              <a:gd name="connsiteX31" fmla="*/ 787368 w 3913238"/>
              <a:gd name="connsiteY31" fmla="*/ 2582393 h 6858002"/>
              <a:gd name="connsiteX32" fmla="*/ 768003 w 3913238"/>
              <a:gd name="connsiteY32" fmla="*/ 2260777 h 6858002"/>
              <a:gd name="connsiteX33" fmla="*/ 765112 w 3913238"/>
              <a:gd name="connsiteY33" fmla="*/ 2180898 h 6858002"/>
              <a:gd name="connsiteX34" fmla="*/ 721300 w 3913238"/>
              <a:gd name="connsiteY34" fmla="*/ 1725450 h 6858002"/>
              <a:gd name="connsiteX35" fmla="*/ 647258 w 3913238"/>
              <a:gd name="connsiteY35" fmla="*/ 1609573 h 6858002"/>
              <a:gd name="connsiteX36" fmla="*/ 598627 w 3913238"/>
              <a:gd name="connsiteY36" fmla="*/ 1549839 h 6858002"/>
              <a:gd name="connsiteX37" fmla="*/ 550259 w 3913238"/>
              <a:gd name="connsiteY37" fmla="*/ 1443247 h 6858002"/>
              <a:gd name="connsiteX38" fmla="*/ 485593 w 3913238"/>
              <a:gd name="connsiteY38" fmla="*/ 1309240 h 6858002"/>
              <a:gd name="connsiteX39" fmla="*/ 334530 w 3913238"/>
              <a:gd name="connsiteY39" fmla="*/ 986397 h 6858002"/>
              <a:gd name="connsiteX40" fmla="*/ 325067 w 3913238"/>
              <a:gd name="connsiteY40" fmla="*/ 890490 h 6858002"/>
              <a:gd name="connsiteX41" fmla="*/ 315428 w 3913238"/>
              <a:gd name="connsiteY41" fmla="*/ 756834 h 6858002"/>
              <a:gd name="connsiteX42" fmla="*/ 242876 w 3913238"/>
              <a:gd name="connsiteY42" fmla="*/ 627206 h 6858002"/>
              <a:gd name="connsiteX43" fmla="*/ 184256 w 3913238"/>
              <a:gd name="connsiteY43" fmla="*/ 541634 h 6858002"/>
              <a:gd name="connsiteX44" fmla="*/ 144825 w 3913238"/>
              <a:gd name="connsiteY44" fmla="*/ 396329 h 6858002"/>
              <a:gd name="connsiteX45" fmla="*/ 126424 w 3913238"/>
              <a:gd name="connsiteY45" fmla="*/ 313998 h 6858002"/>
              <a:gd name="connsiteX46" fmla="*/ 59743 w 3913238"/>
              <a:gd name="connsiteY46" fmla="*/ 208106 h 6858002"/>
              <a:gd name="connsiteX47" fmla="*/ 28286 w 3913238"/>
              <a:gd name="connsiteY47" fmla="*/ 173072 h 6858002"/>
              <a:gd name="connsiteX48" fmla="*/ 2434 w 3913238"/>
              <a:gd name="connsiteY48" fmla="*/ 51874 h 6858002"/>
              <a:gd name="connsiteX49" fmla="*/ 0 w 3913238"/>
              <a:gd name="connsiteY49"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011246 w 3913238"/>
              <a:gd name="connsiteY6" fmla="*/ 6366643 h 6858002"/>
              <a:gd name="connsiteX7" fmla="*/ 968486 w 3913238"/>
              <a:gd name="connsiteY7" fmla="*/ 6244022 h 6858002"/>
              <a:gd name="connsiteX8" fmla="*/ 973218 w 3913238"/>
              <a:gd name="connsiteY8" fmla="*/ 6179208 h 6858002"/>
              <a:gd name="connsiteX9" fmla="*/ 971640 w 3913238"/>
              <a:gd name="connsiteY9" fmla="*/ 6124467 h 6858002"/>
              <a:gd name="connsiteX10" fmla="*/ 974094 w 3913238"/>
              <a:gd name="connsiteY10" fmla="*/ 6019364 h 6858002"/>
              <a:gd name="connsiteX11" fmla="*/ 1155036 w 3913238"/>
              <a:gd name="connsiteY11" fmla="*/ 5001787 h 6858002"/>
              <a:gd name="connsiteX12" fmla="*/ 1391620 w 3913238"/>
              <a:gd name="connsiteY12" fmla="*/ 4591445 h 6858002"/>
              <a:gd name="connsiteX13" fmla="*/ 1543209 w 3913238"/>
              <a:gd name="connsiteY13" fmla="*/ 4637341 h 6858002"/>
              <a:gd name="connsiteX14" fmla="*/ 1624961 w 3913238"/>
              <a:gd name="connsiteY14" fmla="*/ 4682798 h 6858002"/>
              <a:gd name="connsiteX15" fmla="*/ 1679025 w 3913238"/>
              <a:gd name="connsiteY15" fmla="*/ 4664668 h 6858002"/>
              <a:gd name="connsiteX16" fmla="*/ 1759113 w 3913238"/>
              <a:gd name="connsiteY16" fmla="*/ 4510253 h 6858002"/>
              <a:gd name="connsiteX17" fmla="*/ 1775148 w 3913238"/>
              <a:gd name="connsiteY17" fmla="*/ 4433265 h 6858002"/>
              <a:gd name="connsiteX18" fmla="*/ 1794688 w 3913238"/>
              <a:gd name="connsiteY18" fmla="*/ 4301886 h 6858002"/>
              <a:gd name="connsiteX19" fmla="*/ 1747809 w 3913238"/>
              <a:gd name="connsiteY19" fmla="*/ 4210446 h 6858002"/>
              <a:gd name="connsiteX20" fmla="*/ 1720383 w 3913238"/>
              <a:gd name="connsiteY20" fmla="*/ 4179265 h 6858002"/>
              <a:gd name="connsiteX21" fmla="*/ 1682180 w 3913238"/>
              <a:gd name="connsiteY21" fmla="*/ 4037288 h 6858002"/>
              <a:gd name="connsiteX22" fmla="*/ 1674644 w 3913238"/>
              <a:gd name="connsiteY22" fmla="*/ 3984035 h 6858002"/>
              <a:gd name="connsiteX23" fmla="*/ 1632935 w 3913238"/>
              <a:gd name="connsiteY23" fmla="*/ 3895573 h 6858002"/>
              <a:gd name="connsiteX24" fmla="*/ 1610591 w 3913238"/>
              <a:gd name="connsiteY24" fmla="*/ 3868071 h 6858002"/>
              <a:gd name="connsiteX25" fmla="*/ 1588685 w 3913238"/>
              <a:gd name="connsiteY25" fmla="*/ 3782324 h 6858002"/>
              <a:gd name="connsiteX26" fmla="*/ 1553023 w 3913238"/>
              <a:gd name="connsiteY26" fmla="*/ 3650244 h 6858002"/>
              <a:gd name="connsiteX27" fmla="*/ 1361477 w 3913238"/>
              <a:gd name="connsiteY27" fmla="*/ 3429527 h 6858002"/>
              <a:gd name="connsiteX28" fmla="*/ 1165902 w 3913238"/>
              <a:gd name="connsiteY28" fmla="*/ 3131734 h 6858002"/>
              <a:gd name="connsiteX29" fmla="*/ 935627 w 3913238"/>
              <a:gd name="connsiteY29" fmla="*/ 2843838 h 6858002"/>
              <a:gd name="connsiteX30" fmla="*/ 787368 w 3913238"/>
              <a:gd name="connsiteY30" fmla="*/ 2582393 h 6858002"/>
              <a:gd name="connsiteX31" fmla="*/ 768003 w 3913238"/>
              <a:gd name="connsiteY31" fmla="*/ 2260777 h 6858002"/>
              <a:gd name="connsiteX32" fmla="*/ 765112 w 3913238"/>
              <a:gd name="connsiteY32" fmla="*/ 2180898 h 6858002"/>
              <a:gd name="connsiteX33" fmla="*/ 721300 w 3913238"/>
              <a:gd name="connsiteY33" fmla="*/ 1725450 h 6858002"/>
              <a:gd name="connsiteX34" fmla="*/ 647258 w 3913238"/>
              <a:gd name="connsiteY34" fmla="*/ 1609573 h 6858002"/>
              <a:gd name="connsiteX35" fmla="*/ 598627 w 3913238"/>
              <a:gd name="connsiteY35" fmla="*/ 1549839 h 6858002"/>
              <a:gd name="connsiteX36" fmla="*/ 550259 w 3913238"/>
              <a:gd name="connsiteY36" fmla="*/ 1443247 h 6858002"/>
              <a:gd name="connsiteX37" fmla="*/ 485593 w 3913238"/>
              <a:gd name="connsiteY37" fmla="*/ 1309240 h 6858002"/>
              <a:gd name="connsiteX38" fmla="*/ 334530 w 3913238"/>
              <a:gd name="connsiteY38" fmla="*/ 986397 h 6858002"/>
              <a:gd name="connsiteX39" fmla="*/ 325067 w 3913238"/>
              <a:gd name="connsiteY39" fmla="*/ 890490 h 6858002"/>
              <a:gd name="connsiteX40" fmla="*/ 315428 w 3913238"/>
              <a:gd name="connsiteY40" fmla="*/ 756834 h 6858002"/>
              <a:gd name="connsiteX41" fmla="*/ 242876 w 3913238"/>
              <a:gd name="connsiteY41" fmla="*/ 627206 h 6858002"/>
              <a:gd name="connsiteX42" fmla="*/ 184256 w 3913238"/>
              <a:gd name="connsiteY42" fmla="*/ 541634 h 6858002"/>
              <a:gd name="connsiteX43" fmla="*/ 144825 w 3913238"/>
              <a:gd name="connsiteY43" fmla="*/ 396329 h 6858002"/>
              <a:gd name="connsiteX44" fmla="*/ 126424 w 3913238"/>
              <a:gd name="connsiteY44" fmla="*/ 313998 h 6858002"/>
              <a:gd name="connsiteX45" fmla="*/ 59743 w 3913238"/>
              <a:gd name="connsiteY45" fmla="*/ 208106 h 6858002"/>
              <a:gd name="connsiteX46" fmla="*/ 28286 w 3913238"/>
              <a:gd name="connsiteY46" fmla="*/ 173072 h 6858002"/>
              <a:gd name="connsiteX47" fmla="*/ 2434 w 3913238"/>
              <a:gd name="connsiteY47" fmla="*/ 51874 h 6858002"/>
              <a:gd name="connsiteX48" fmla="*/ 0 w 3913238"/>
              <a:gd name="connsiteY48"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968486 w 3913238"/>
              <a:gd name="connsiteY6" fmla="*/ 6244022 h 6858002"/>
              <a:gd name="connsiteX7" fmla="*/ 973218 w 3913238"/>
              <a:gd name="connsiteY7" fmla="*/ 6179208 h 6858002"/>
              <a:gd name="connsiteX8" fmla="*/ 971640 w 3913238"/>
              <a:gd name="connsiteY8" fmla="*/ 6124467 h 6858002"/>
              <a:gd name="connsiteX9" fmla="*/ 974094 w 3913238"/>
              <a:gd name="connsiteY9" fmla="*/ 6019364 h 6858002"/>
              <a:gd name="connsiteX10" fmla="*/ 1155036 w 3913238"/>
              <a:gd name="connsiteY10" fmla="*/ 5001787 h 6858002"/>
              <a:gd name="connsiteX11" fmla="*/ 1391620 w 3913238"/>
              <a:gd name="connsiteY11" fmla="*/ 4591445 h 6858002"/>
              <a:gd name="connsiteX12" fmla="*/ 1543209 w 3913238"/>
              <a:gd name="connsiteY12" fmla="*/ 4637341 h 6858002"/>
              <a:gd name="connsiteX13" fmla="*/ 1624961 w 3913238"/>
              <a:gd name="connsiteY13" fmla="*/ 4682798 h 6858002"/>
              <a:gd name="connsiteX14" fmla="*/ 1679025 w 3913238"/>
              <a:gd name="connsiteY14" fmla="*/ 4664668 h 6858002"/>
              <a:gd name="connsiteX15" fmla="*/ 1759113 w 3913238"/>
              <a:gd name="connsiteY15" fmla="*/ 4510253 h 6858002"/>
              <a:gd name="connsiteX16" fmla="*/ 1775148 w 3913238"/>
              <a:gd name="connsiteY16" fmla="*/ 4433265 h 6858002"/>
              <a:gd name="connsiteX17" fmla="*/ 1794688 w 3913238"/>
              <a:gd name="connsiteY17" fmla="*/ 4301886 h 6858002"/>
              <a:gd name="connsiteX18" fmla="*/ 1747809 w 3913238"/>
              <a:gd name="connsiteY18" fmla="*/ 4210446 h 6858002"/>
              <a:gd name="connsiteX19" fmla="*/ 1720383 w 3913238"/>
              <a:gd name="connsiteY19" fmla="*/ 4179265 h 6858002"/>
              <a:gd name="connsiteX20" fmla="*/ 1682180 w 3913238"/>
              <a:gd name="connsiteY20" fmla="*/ 4037288 h 6858002"/>
              <a:gd name="connsiteX21" fmla="*/ 1674644 w 3913238"/>
              <a:gd name="connsiteY21" fmla="*/ 3984035 h 6858002"/>
              <a:gd name="connsiteX22" fmla="*/ 1632935 w 3913238"/>
              <a:gd name="connsiteY22" fmla="*/ 3895573 h 6858002"/>
              <a:gd name="connsiteX23" fmla="*/ 1610591 w 3913238"/>
              <a:gd name="connsiteY23" fmla="*/ 3868071 h 6858002"/>
              <a:gd name="connsiteX24" fmla="*/ 1588685 w 3913238"/>
              <a:gd name="connsiteY24" fmla="*/ 3782324 h 6858002"/>
              <a:gd name="connsiteX25" fmla="*/ 1553023 w 3913238"/>
              <a:gd name="connsiteY25" fmla="*/ 3650244 h 6858002"/>
              <a:gd name="connsiteX26" fmla="*/ 1361477 w 3913238"/>
              <a:gd name="connsiteY26" fmla="*/ 3429527 h 6858002"/>
              <a:gd name="connsiteX27" fmla="*/ 1165902 w 3913238"/>
              <a:gd name="connsiteY27" fmla="*/ 3131734 h 6858002"/>
              <a:gd name="connsiteX28" fmla="*/ 935627 w 3913238"/>
              <a:gd name="connsiteY28" fmla="*/ 2843838 h 6858002"/>
              <a:gd name="connsiteX29" fmla="*/ 787368 w 3913238"/>
              <a:gd name="connsiteY29" fmla="*/ 2582393 h 6858002"/>
              <a:gd name="connsiteX30" fmla="*/ 768003 w 3913238"/>
              <a:gd name="connsiteY30" fmla="*/ 2260777 h 6858002"/>
              <a:gd name="connsiteX31" fmla="*/ 765112 w 3913238"/>
              <a:gd name="connsiteY31" fmla="*/ 2180898 h 6858002"/>
              <a:gd name="connsiteX32" fmla="*/ 721300 w 3913238"/>
              <a:gd name="connsiteY32" fmla="*/ 1725450 h 6858002"/>
              <a:gd name="connsiteX33" fmla="*/ 647258 w 3913238"/>
              <a:gd name="connsiteY33" fmla="*/ 1609573 h 6858002"/>
              <a:gd name="connsiteX34" fmla="*/ 598627 w 3913238"/>
              <a:gd name="connsiteY34" fmla="*/ 1549839 h 6858002"/>
              <a:gd name="connsiteX35" fmla="*/ 550259 w 3913238"/>
              <a:gd name="connsiteY35" fmla="*/ 1443247 h 6858002"/>
              <a:gd name="connsiteX36" fmla="*/ 485593 w 3913238"/>
              <a:gd name="connsiteY36" fmla="*/ 1309240 h 6858002"/>
              <a:gd name="connsiteX37" fmla="*/ 334530 w 3913238"/>
              <a:gd name="connsiteY37" fmla="*/ 986397 h 6858002"/>
              <a:gd name="connsiteX38" fmla="*/ 325067 w 3913238"/>
              <a:gd name="connsiteY38" fmla="*/ 890490 h 6858002"/>
              <a:gd name="connsiteX39" fmla="*/ 315428 w 3913238"/>
              <a:gd name="connsiteY39" fmla="*/ 756834 h 6858002"/>
              <a:gd name="connsiteX40" fmla="*/ 242876 w 3913238"/>
              <a:gd name="connsiteY40" fmla="*/ 627206 h 6858002"/>
              <a:gd name="connsiteX41" fmla="*/ 184256 w 3913238"/>
              <a:gd name="connsiteY41" fmla="*/ 541634 h 6858002"/>
              <a:gd name="connsiteX42" fmla="*/ 144825 w 3913238"/>
              <a:gd name="connsiteY42" fmla="*/ 396329 h 6858002"/>
              <a:gd name="connsiteX43" fmla="*/ 126424 w 3913238"/>
              <a:gd name="connsiteY43" fmla="*/ 313998 h 6858002"/>
              <a:gd name="connsiteX44" fmla="*/ 59743 w 3913238"/>
              <a:gd name="connsiteY44" fmla="*/ 208106 h 6858002"/>
              <a:gd name="connsiteX45" fmla="*/ 28286 w 3913238"/>
              <a:gd name="connsiteY45" fmla="*/ 173072 h 6858002"/>
              <a:gd name="connsiteX46" fmla="*/ 2434 w 3913238"/>
              <a:gd name="connsiteY46" fmla="*/ 51874 h 6858002"/>
              <a:gd name="connsiteX47" fmla="*/ 0 w 3913238"/>
              <a:gd name="connsiteY47"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195957 w 3913238"/>
              <a:gd name="connsiteY4" fmla="*/ 6601549 h 6858002"/>
              <a:gd name="connsiteX5" fmla="*/ 968486 w 3913238"/>
              <a:gd name="connsiteY5" fmla="*/ 6244022 h 6858002"/>
              <a:gd name="connsiteX6" fmla="*/ 973218 w 3913238"/>
              <a:gd name="connsiteY6" fmla="*/ 6179208 h 6858002"/>
              <a:gd name="connsiteX7" fmla="*/ 971640 w 3913238"/>
              <a:gd name="connsiteY7" fmla="*/ 6124467 h 6858002"/>
              <a:gd name="connsiteX8" fmla="*/ 974094 w 3913238"/>
              <a:gd name="connsiteY8" fmla="*/ 6019364 h 6858002"/>
              <a:gd name="connsiteX9" fmla="*/ 1155036 w 3913238"/>
              <a:gd name="connsiteY9" fmla="*/ 5001787 h 6858002"/>
              <a:gd name="connsiteX10" fmla="*/ 1391620 w 3913238"/>
              <a:gd name="connsiteY10" fmla="*/ 4591445 h 6858002"/>
              <a:gd name="connsiteX11" fmla="*/ 1543209 w 3913238"/>
              <a:gd name="connsiteY11" fmla="*/ 4637341 h 6858002"/>
              <a:gd name="connsiteX12" fmla="*/ 1624961 w 3913238"/>
              <a:gd name="connsiteY12" fmla="*/ 4682798 h 6858002"/>
              <a:gd name="connsiteX13" fmla="*/ 1679025 w 3913238"/>
              <a:gd name="connsiteY13" fmla="*/ 4664668 h 6858002"/>
              <a:gd name="connsiteX14" fmla="*/ 1759113 w 3913238"/>
              <a:gd name="connsiteY14" fmla="*/ 4510253 h 6858002"/>
              <a:gd name="connsiteX15" fmla="*/ 1775148 w 3913238"/>
              <a:gd name="connsiteY15" fmla="*/ 4433265 h 6858002"/>
              <a:gd name="connsiteX16" fmla="*/ 1794688 w 3913238"/>
              <a:gd name="connsiteY16" fmla="*/ 4301886 h 6858002"/>
              <a:gd name="connsiteX17" fmla="*/ 1747809 w 3913238"/>
              <a:gd name="connsiteY17" fmla="*/ 4210446 h 6858002"/>
              <a:gd name="connsiteX18" fmla="*/ 1720383 w 3913238"/>
              <a:gd name="connsiteY18" fmla="*/ 4179265 h 6858002"/>
              <a:gd name="connsiteX19" fmla="*/ 1682180 w 3913238"/>
              <a:gd name="connsiteY19" fmla="*/ 4037288 h 6858002"/>
              <a:gd name="connsiteX20" fmla="*/ 1674644 w 3913238"/>
              <a:gd name="connsiteY20" fmla="*/ 3984035 h 6858002"/>
              <a:gd name="connsiteX21" fmla="*/ 1632935 w 3913238"/>
              <a:gd name="connsiteY21" fmla="*/ 3895573 h 6858002"/>
              <a:gd name="connsiteX22" fmla="*/ 1610591 w 3913238"/>
              <a:gd name="connsiteY22" fmla="*/ 3868071 h 6858002"/>
              <a:gd name="connsiteX23" fmla="*/ 1588685 w 3913238"/>
              <a:gd name="connsiteY23" fmla="*/ 3782324 h 6858002"/>
              <a:gd name="connsiteX24" fmla="*/ 1553023 w 3913238"/>
              <a:gd name="connsiteY24" fmla="*/ 3650244 h 6858002"/>
              <a:gd name="connsiteX25" fmla="*/ 1361477 w 3913238"/>
              <a:gd name="connsiteY25" fmla="*/ 3429527 h 6858002"/>
              <a:gd name="connsiteX26" fmla="*/ 1165902 w 3913238"/>
              <a:gd name="connsiteY26" fmla="*/ 3131734 h 6858002"/>
              <a:gd name="connsiteX27" fmla="*/ 935627 w 3913238"/>
              <a:gd name="connsiteY27" fmla="*/ 2843838 h 6858002"/>
              <a:gd name="connsiteX28" fmla="*/ 787368 w 3913238"/>
              <a:gd name="connsiteY28" fmla="*/ 2582393 h 6858002"/>
              <a:gd name="connsiteX29" fmla="*/ 768003 w 3913238"/>
              <a:gd name="connsiteY29" fmla="*/ 2260777 h 6858002"/>
              <a:gd name="connsiteX30" fmla="*/ 765112 w 3913238"/>
              <a:gd name="connsiteY30" fmla="*/ 2180898 h 6858002"/>
              <a:gd name="connsiteX31" fmla="*/ 721300 w 3913238"/>
              <a:gd name="connsiteY31" fmla="*/ 1725450 h 6858002"/>
              <a:gd name="connsiteX32" fmla="*/ 647258 w 3913238"/>
              <a:gd name="connsiteY32" fmla="*/ 1609573 h 6858002"/>
              <a:gd name="connsiteX33" fmla="*/ 598627 w 3913238"/>
              <a:gd name="connsiteY33" fmla="*/ 1549839 h 6858002"/>
              <a:gd name="connsiteX34" fmla="*/ 550259 w 3913238"/>
              <a:gd name="connsiteY34" fmla="*/ 1443247 h 6858002"/>
              <a:gd name="connsiteX35" fmla="*/ 485593 w 3913238"/>
              <a:gd name="connsiteY35" fmla="*/ 1309240 h 6858002"/>
              <a:gd name="connsiteX36" fmla="*/ 334530 w 3913238"/>
              <a:gd name="connsiteY36" fmla="*/ 986397 h 6858002"/>
              <a:gd name="connsiteX37" fmla="*/ 325067 w 3913238"/>
              <a:gd name="connsiteY37" fmla="*/ 890490 h 6858002"/>
              <a:gd name="connsiteX38" fmla="*/ 315428 w 3913238"/>
              <a:gd name="connsiteY38" fmla="*/ 756834 h 6858002"/>
              <a:gd name="connsiteX39" fmla="*/ 242876 w 3913238"/>
              <a:gd name="connsiteY39" fmla="*/ 627206 h 6858002"/>
              <a:gd name="connsiteX40" fmla="*/ 184256 w 3913238"/>
              <a:gd name="connsiteY40" fmla="*/ 541634 h 6858002"/>
              <a:gd name="connsiteX41" fmla="*/ 144825 w 3913238"/>
              <a:gd name="connsiteY41" fmla="*/ 396329 h 6858002"/>
              <a:gd name="connsiteX42" fmla="*/ 126424 w 3913238"/>
              <a:gd name="connsiteY42" fmla="*/ 313998 h 6858002"/>
              <a:gd name="connsiteX43" fmla="*/ 59743 w 3913238"/>
              <a:gd name="connsiteY43" fmla="*/ 208106 h 6858002"/>
              <a:gd name="connsiteX44" fmla="*/ 28286 w 3913238"/>
              <a:gd name="connsiteY44" fmla="*/ 173072 h 6858002"/>
              <a:gd name="connsiteX45" fmla="*/ 2434 w 3913238"/>
              <a:gd name="connsiteY45" fmla="*/ 51874 h 6858002"/>
              <a:gd name="connsiteX46" fmla="*/ 0 w 3913238"/>
              <a:gd name="connsiteY46"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968486 w 3913238"/>
              <a:gd name="connsiteY4" fmla="*/ 6244022 h 6858002"/>
              <a:gd name="connsiteX5" fmla="*/ 973218 w 3913238"/>
              <a:gd name="connsiteY5" fmla="*/ 6179208 h 6858002"/>
              <a:gd name="connsiteX6" fmla="*/ 971640 w 3913238"/>
              <a:gd name="connsiteY6" fmla="*/ 6124467 h 6858002"/>
              <a:gd name="connsiteX7" fmla="*/ 974094 w 3913238"/>
              <a:gd name="connsiteY7" fmla="*/ 6019364 h 6858002"/>
              <a:gd name="connsiteX8" fmla="*/ 1155036 w 3913238"/>
              <a:gd name="connsiteY8" fmla="*/ 5001787 h 6858002"/>
              <a:gd name="connsiteX9" fmla="*/ 1391620 w 3913238"/>
              <a:gd name="connsiteY9" fmla="*/ 4591445 h 6858002"/>
              <a:gd name="connsiteX10" fmla="*/ 1543209 w 3913238"/>
              <a:gd name="connsiteY10" fmla="*/ 4637341 h 6858002"/>
              <a:gd name="connsiteX11" fmla="*/ 1624961 w 3913238"/>
              <a:gd name="connsiteY11" fmla="*/ 4682798 h 6858002"/>
              <a:gd name="connsiteX12" fmla="*/ 1679025 w 3913238"/>
              <a:gd name="connsiteY12" fmla="*/ 4664668 h 6858002"/>
              <a:gd name="connsiteX13" fmla="*/ 1759113 w 3913238"/>
              <a:gd name="connsiteY13" fmla="*/ 4510253 h 6858002"/>
              <a:gd name="connsiteX14" fmla="*/ 1775148 w 3913238"/>
              <a:gd name="connsiteY14" fmla="*/ 4433265 h 6858002"/>
              <a:gd name="connsiteX15" fmla="*/ 1794688 w 3913238"/>
              <a:gd name="connsiteY15" fmla="*/ 4301886 h 6858002"/>
              <a:gd name="connsiteX16" fmla="*/ 1747809 w 3913238"/>
              <a:gd name="connsiteY16" fmla="*/ 4210446 h 6858002"/>
              <a:gd name="connsiteX17" fmla="*/ 1720383 w 3913238"/>
              <a:gd name="connsiteY17" fmla="*/ 4179265 h 6858002"/>
              <a:gd name="connsiteX18" fmla="*/ 1682180 w 3913238"/>
              <a:gd name="connsiteY18" fmla="*/ 4037288 h 6858002"/>
              <a:gd name="connsiteX19" fmla="*/ 1674644 w 3913238"/>
              <a:gd name="connsiteY19" fmla="*/ 3984035 h 6858002"/>
              <a:gd name="connsiteX20" fmla="*/ 1632935 w 3913238"/>
              <a:gd name="connsiteY20" fmla="*/ 3895573 h 6858002"/>
              <a:gd name="connsiteX21" fmla="*/ 1610591 w 3913238"/>
              <a:gd name="connsiteY21" fmla="*/ 3868071 h 6858002"/>
              <a:gd name="connsiteX22" fmla="*/ 1588685 w 3913238"/>
              <a:gd name="connsiteY22" fmla="*/ 3782324 h 6858002"/>
              <a:gd name="connsiteX23" fmla="*/ 1553023 w 3913238"/>
              <a:gd name="connsiteY23" fmla="*/ 3650244 h 6858002"/>
              <a:gd name="connsiteX24" fmla="*/ 1361477 w 3913238"/>
              <a:gd name="connsiteY24" fmla="*/ 3429527 h 6858002"/>
              <a:gd name="connsiteX25" fmla="*/ 1165902 w 3913238"/>
              <a:gd name="connsiteY25" fmla="*/ 3131734 h 6858002"/>
              <a:gd name="connsiteX26" fmla="*/ 935627 w 3913238"/>
              <a:gd name="connsiteY26" fmla="*/ 2843838 h 6858002"/>
              <a:gd name="connsiteX27" fmla="*/ 787368 w 3913238"/>
              <a:gd name="connsiteY27" fmla="*/ 2582393 h 6858002"/>
              <a:gd name="connsiteX28" fmla="*/ 768003 w 3913238"/>
              <a:gd name="connsiteY28" fmla="*/ 2260777 h 6858002"/>
              <a:gd name="connsiteX29" fmla="*/ 765112 w 3913238"/>
              <a:gd name="connsiteY29" fmla="*/ 2180898 h 6858002"/>
              <a:gd name="connsiteX30" fmla="*/ 721300 w 3913238"/>
              <a:gd name="connsiteY30" fmla="*/ 1725450 h 6858002"/>
              <a:gd name="connsiteX31" fmla="*/ 647258 w 3913238"/>
              <a:gd name="connsiteY31" fmla="*/ 1609573 h 6858002"/>
              <a:gd name="connsiteX32" fmla="*/ 598627 w 3913238"/>
              <a:gd name="connsiteY32" fmla="*/ 1549839 h 6858002"/>
              <a:gd name="connsiteX33" fmla="*/ 550259 w 3913238"/>
              <a:gd name="connsiteY33" fmla="*/ 1443247 h 6858002"/>
              <a:gd name="connsiteX34" fmla="*/ 485593 w 3913238"/>
              <a:gd name="connsiteY34" fmla="*/ 1309240 h 6858002"/>
              <a:gd name="connsiteX35" fmla="*/ 334530 w 3913238"/>
              <a:gd name="connsiteY35" fmla="*/ 986397 h 6858002"/>
              <a:gd name="connsiteX36" fmla="*/ 325067 w 3913238"/>
              <a:gd name="connsiteY36" fmla="*/ 890490 h 6858002"/>
              <a:gd name="connsiteX37" fmla="*/ 315428 w 3913238"/>
              <a:gd name="connsiteY37" fmla="*/ 756834 h 6858002"/>
              <a:gd name="connsiteX38" fmla="*/ 242876 w 3913238"/>
              <a:gd name="connsiteY38" fmla="*/ 627206 h 6858002"/>
              <a:gd name="connsiteX39" fmla="*/ 184256 w 3913238"/>
              <a:gd name="connsiteY39" fmla="*/ 541634 h 6858002"/>
              <a:gd name="connsiteX40" fmla="*/ 144825 w 3913238"/>
              <a:gd name="connsiteY40" fmla="*/ 396329 h 6858002"/>
              <a:gd name="connsiteX41" fmla="*/ 126424 w 3913238"/>
              <a:gd name="connsiteY41" fmla="*/ 313998 h 6858002"/>
              <a:gd name="connsiteX42" fmla="*/ 59743 w 3913238"/>
              <a:gd name="connsiteY42" fmla="*/ 208106 h 6858002"/>
              <a:gd name="connsiteX43" fmla="*/ 28286 w 3913238"/>
              <a:gd name="connsiteY43" fmla="*/ 173072 h 6858002"/>
              <a:gd name="connsiteX44" fmla="*/ 2434 w 3913238"/>
              <a:gd name="connsiteY44" fmla="*/ 51874 h 6858002"/>
              <a:gd name="connsiteX45" fmla="*/ 0 w 3913238"/>
              <a:gd name="connsiteY45" fmla="*/ 1 h 6858002"/>
              <a:gd name="connsiteX0" fmla="*/ 0 w 3913238"/>
              <a:gd name="connsiteY0" fmla="*/ 1 h 6858002"/>
              <a:gd name="connsiteX1" fmla="*/ 3913236 w 3913238"/>
              <a:gd name="connsiteY1" fmla="*/ 0 h 6858002"/>
              <a:gd name="connsiteX2" fmla="*/ 3913238 w 3913238"/>
              <a:gd name="connsiteY2" fmla="*/ 6858002 h 6858002"/>
              <a:gd name="connsiteX3" fmla="*/ 968486 w 3913238"/>
              <a:gd name="connsiteY3" fmla="*/ 6244022 h 6858002"/>
              <a:gd name="connsiteX4" fmla="*/ 973218 w 3913238"/>
              <a:gd name="connsiteY4" fmla="*/ 6179208 h 6858002"/>
              <a:gd name="connsiteX5" fmla="*/ 971640 w 3913238"/>
              <a:gd name="connsiteY5" fmla="*/ 6124467 h 6858002"/>
              <a:gd name="connsiteX6" fmla="*/ 974094 w 3913238"/>
              <a:gd name="connsiteY6" fmla="*/ 6019364 h 6858002"/>
              <a:gd name="connsiteX7" fmla="*/ 1155036 w 3913238"/>
              <a:gd name="connsiteY7" fmla="*/ 5001787 h 6858002"/>
              <a:gd name="connsiteX8" fmla="*/ 1391620 w 3913238"/>
              <a:gd name="connsiteY8" fmla="*/ 4591445 h 6858002"/>
              <a:gd name="connsiteX9" fmla="*/ 1543209 w 3913238"/>
              <a:gd name="connsiteY9" fmla="*/ 4637341 h 6858002"/>
              <a:gd name="connsiteX10" fmla="*/ 1624961 w 3913238"/>
              <a:gd name="connsiteY10" fmla="*/ 4682798 h 6858002"/>
              <a:gd name="connsiteX11" fmla="*/ 1679025 w 3913238"/>
              <a:gd name="connsiteY11" fmla="*/ 4664668 h 6858002"/>
              <a:gd name="connsiteX12" fmla="*/ 1759113 w 3913238"/>
              <a:gd name="connsiteY12" fmla="*/ 4510253 h 6858002"/>
              <a:gd name="connsiteX13" fmla="*/ 1775148 w 3913238"/>
              <a:gd name="connsiteY13" fmla="*/ 4433265 h 6858002"/>
              <a:gd name="connsiteX14" fmla="*/ 1794688 w 3913238"/>
              <a:gd name="connsiteY14" fmla="*/ 4301886 h 6858002"/>
              <a:gd name="connsiteX15" fmla="*/ 1747809 w 3913238"/>
              <a:gd name="connsiteY15" fmla="*/ 4210446 h 6858002"/>
              <a:gd name="connsiteX16" fmla="*/ 1720383 w 3913238"/>
              <a:gd name="connsiteY16" fmla="*/ 4179265 h 6858002"/>
              <a:gd name="connsiteX17" fmla="*/ 1682180 w 3913238"/>
              <a:gd name="connsiteY17" fmla="*/ 4037288 h 6858002"/>
              <a:gd name="connsiteX18" fmla="*/ 1674644 w 3913238"/>
              <a:gd name="connsiteY18" fmla="*/ 3984035 h 6858002"/>
              <a:gd name="connsiteX19" fmla="*/ 1632935 w 3913238"/>
              <a:gd name="connsiteY19" fmla="*/ 3895573 h 6858002"/>
              <a:gd name="connsiteX20" fmla="*/ 1610591 w 3913238"/>
              <a:gd name="connsiteY20" fmla="*/ 3868071 h 6858002"/>
              <a:gd name="connsiteX21" fmla="*/ 1588685 w 3913238"/>
              <a:gd name="connsiteY21" fmla="*/ 3782324 h 6858002"/>
              <a:gd name="connsiteX22" fmla="*/ 1553023 w 3913238"/>
              <a:gd name="connsiteY22" fmla="*/ 3650244 h 6858002"/>
              <a:gd name="connsiteX23" fmla="*/ 1361477 w 3913238"/>
              <a:gd name="connsiteY23" fmla="*/ 3429527 h 6858002"/>
              <a:gd name="connsiteX24" fmla="*/ 1165902 w 3913238"/>
              <a:gd name="connsiteY24" fmla="*/ 3131734 h 6858002"/>
              <a:gd name="connsiteX25" fmla="*/ 935627 w 3913238"/>
              <a:gd name="connsiteY25" fmla="*/ 2843838 h 6858002"/>
              <a:gd name="connsiteX26" fmla="*/ 787368 w 3913238"/>
              <a:gd name="connsiteY26" fmla="*/ 2582393 h 6858002"/>
              <a:gd name="connsiteX27" fmla="*/ 768003 w 3913238"/>
              <a:gd name="connsiteY27" fmla="*/ 2260777 h 6858002"/>
              <a:gd name="connsiteX28" fmla="*/ 765112 w 3913238"/>
              <a:gd name="connsiteY28" fmla="*/ 2180898 h 6858002"/>
              <a:gd name="connsiteX29" fmla="*/ 721300 w 3913238"/>
              <a:gd name="connsiteY29" fmla="*/ 1725450 h 6858002"/>
              <a:gd name="connsiteX30" fmla="*/ 647258 w 3913238"/>
              <a:gd name="connsiteY30" fmla="*/ 1609573 h 6858002"/>
              <a:gd name="connsiteX31" fmla="*/ 598627 w 3913238"/>
              <a:gd name="connsiteY31" fmla="*/ 1549839 h 6858002"/>
              <a:gd name="connsiteX32" fmla="*/ 550259 w 3913238"/>
              <a:gd name="connsiteY32" fmla="*/ 1443247 h 6858002"/>
              <a:gd name="connsiteX33" fmla="*/ 485593 w 3913238"/>
              <a:gd name="connsiteY33" fmla="*/ 1309240 h 6858002"/>
              <a:gd name="connsiteX34" fmla="*/ 334530 w 3913238"/>
              <a:gd name="connsiteY34" fmla="*/ 986397 h 6858002"/>
              <a:gd name="connsiteX35" fmla="*/ 325067 w 3913238"/>
              <a:gd name="connsiteY35" fmla="*/ 890490 h 6858002"/>
              <a:gd name="connsiteX36" fmla="*/ 315428 w 3913238"/>
              <a:gd name="connsiteY36" fmla="*/ 756834 h 6858002"/>
              <a:gd name="connsiteX37" fmla="*/ 242876 w 3913238"/>
              <a:gd name="connsiteY37" fmla="*/ 627206 h 6858002"/>
              <a:gd name="connsiteX38" fmla="*/ 184256 w 3913238"/>
              <a:gd name="connsiteY38" fmla="*/ 541634 h 6858002"/>
              <a:gd name="connsiteX39" fmla="*/ 144825 w 3913238"/>
              <a:gd name="connsiteY39" fmla="*/ 396329 h 6858002"/>
              <a:gd name="connsiteX40" fmla="*/ 126424 w 3913238"/>
              <a:gd name="connsiteY40" fmla="*/ 313998 h 6858002"/>
              <a:gd name="connsiteX41" fmla="*/ 59743 w 3913238"/>
              <a:gd name="connsiteY41" fmla="*/ 208106 h 6858002"/>
              <a:gd name="connsiteX42" fmla="*/ 28286 w 3913238"/>
              <a:gd name="connsiteY42" fmla="*/ 173072 h 6858002"/>
              <a:gd name="connsiteX43" fmla="*/ 2434 w 3913238"/>
              <a:gd name="connsiteY43" fmla="*/ 51874 h 6858002"/>
              <a:gd name="connsiteX44" fmla="*/ 0 w 3913238"/>
              <a:gd name="connsiteY44" fmla="*/ 1 h 6858002"/>
              <a:gd name="connsiteX0" fmla="*/ 0 w 3913238"/>
              <a:gd name="connsiteY0" fmla="*/ 1 h 6858002"/>
              <a:gd name="connsiteX1" fmla="*/ 3913236 w 3913238"/>
              <a:gd name="connsiteY1" fmla="*/ 0 h 6858002"/>
              <a:gd name="connsiteX2" fmla="*/ 3913238 w 3913238"/>
              <a:gd name="connsiteY2" fmla="*/ 6858002 h 6858002"/>
              <a:gd name="connsiteX3" fmla="*/ 973218 w 3913238"/>
              <a:gd name="connsiteY3" fmla="*/ 6179208 h 6858002"/>
              <a:gd name="connsiteX4" fmla="*/ 971640 w 3913238"/>
              <a:gd name="connsiteY4" fmla="*/ 6124467 h 6858002"/>
              <a:gd name="connsiteX5" fmla="*/ 974094 w 3913238"/>
              <a:gd name="connsiteY5" fmla="*/ 6019364 h 6858002"/>
              <a:gd name="connsiteX6" fmla="*/ 1155036 w 3913238"/>
              <a:gd name="connsiteY6" fmla="*/ 5001787 h 6858002"/>
              <a:gd name="connsiteX7" fmla="*/ 1391620 w 3913238"/>
              <a:gd name="connsiteY7" fmla="*/ 4591445 h 6858002"/>
              <a:gd name="connsiteX8" fmla="*/ 1543209 w 3913238"/>
              <a:gd name="connsiteY8" fmla="*/ 4637341 h 6858002"/>
              <a:gd name="connsiteX9" fmla="*/ 1624961 w 3913238"/>
              <a:gd name="connsiteY9" fmla="*/ 4682798 h 6858002"/>
              <a:gd name="connsiteX10" fmla="*/ 1679025 w 3913238"/>
              <a:gd name="connsiteY10" fmla="*/ 4664668 h 6858002"/>
              <a:gd name="connsiteX11" fmla="*/ 1759113 w 3913238"/>
              <a:gd name="connsiteY11" fmla="*/ 4510253 h 6858002"/>
              <a:gd name="connsiteX12" fmla="*/ 1775148 w 3913238"/>
              <a:gd name="connsiteY12" fmla="*/ 4433265 h 6858002"/>
              <a:gd name="connsiteX13" fmla="*/ 1794688 w 3913238"/>
              <a:gd name="connsiteY13" fmla="*/ 4301886 h 6858002"/>
              <a:gd name="connsiteX14" fmla="*/ 1747809 w 3913238"/>
              <a:gd name="connsiteY14" fmla="*/ 4210446 h 6858002"/>
              <a:gd name="connsiteX15" fmla="*/ 1720383 w 3913238"/>
              <a:gd name="connsiteY15" fmla="*/ 4179265 h 6858002"/>
              <a:gd name="connsiteX16" fmla="*/ 1682180 w 3913238"/>
              <a:gd name="connsiteY16" fmla="*/ 4037288 h 6858002"/>
              <a:gd name="connsiteX17" fmla="*/ 1674644 w 3913238"/>
              <a:gd name="connsiteY17" fmla="*/ 3984035 h 6858002"/>
              <a:gd name="connsiteX18" fmla="*/ 1632935 w 3913238"/>
              <a:gd name="connsiteY18" fmla="*/ 3895573 h 6858002"/>
              <a:gd name="connsiteX19" fmla="*/ 1610591 w 3913238"/>
              <a:gd name="connsiteY19" fmla="*/ 3868071 h 6858002"/>
              <a:gd name="connsiteX20" fmla="*/ 1588685 w 3913238"/>
              <a:gd name="connsiteY20" fmla="*/ 3782324 h 6858002"/>
              <a:gd name="connsiteX21" fmla="*/ 1553023 w 3913238"/>
              <a:gd name="connsiteY21" fmla="*/ 3650244 h 6858002"/>
              <a:gd name="connsiteX22" fmla="*/ 1361477 w 3913238"/>
              <a:gd name="connsiteY22" fmla="*/ 3429527 h 6858002"/>
              <a:gd name="connsiteX23" fmla="*/ 1165902 w 3913238"/>
              <a:gd name="connsiteY23" fmla="*/ 3131734 h 6858002"/>
              <a:gd name="connsiteX24" fmla="*/ 935627 w 3913238"/>
              <a:gd name="connsiteY24" fmla="*/ 2843838 h 6858002"/>
              <a:gd name="connsiteX25" fmla="*/ 787368 w 3913238"/>
              <a:gd name="connsiteY25" fmla="*/ 2582393 h 6858002"/>
              <a:gd name="connsiteX26" fmla="*/ 768003 w 3913238"/>
              <a:gd name="connsiteY26" fmla="*/ 2260777 h 6858002"/>
              <a:gd name="connsiteX27" fmla="*/ 765112 w 3913238"/>
              <a:gd name="connsiteY27" fmla="*/ 2180898 h 6858002"/>
              <a:gd name="connsiteX28" fmla="*/ 721300 w 3913238"/>
              <a:gd name="connsiteY28" fmla="*/ 1725450 h 6858002"/>
              <a:gd name="connsiteX29" fmla="*/ 647258 w 3913238"/>
              <a:gd name="connsiteY29" fmla="*/ 1609573 h 6858002"/>
              <a:gd name="connsiteX30" fmla="*/ 598627 w 3913238"/>
              <a:gd name="connsiteY30" fmla="*/ 1549839 h 6858002"/>
              <a:gd name="connsiteX31" fmla="*/ 550259 w 3913238"/>
              <a:gd name="connsiteY31" fmla="*/ 1443247 h 6858002"/>
              <a:gd name="connsiteX32" fmla="*/ 485593 w 3913238"/>
              <a:gd name="connsiteY32" fmla="*/ 1309240 h 6858002"/>
              <a:gd name="connsiteX33" fmla="*/ 334530 w 3913238"/>
              <a:gd name="connsiteY33" fmla="*/ 986397 h 6858002"/>
              <a:gd name="connsiteX34" fmla="*/ 325067 w 3913238"/>
              <a:gd name="connsiteY34" fmla="*/ 890490 h 6858002"/>
              <a:gd name="connsiteX35" fmla="*/ 315428 w 3913238"/>
              <a:gd name="connsiteY35" fmla="*/ 756834 h 6858002"/>
              <a:gd name="connsiteX36" fmla="*/ 242876 w 3913238"/>
              <a:gd name="connsiteY36" fmla="*/ 627206 h 6858002"/>
              <a:gd name="connsiteX37" fmla="*/ 184256 w 3913238"/>
              <a:gd name="connsiteY37" fmla="*/ 541634 h 6858002"/>
              <a:gd name="connsiteX38" fmla="*/ 144825 w 3913238"/>
              <a:gd name="connsiteY38" fmla="*/ 396329 h 6858002"/>
              <a:gd name="connsiteX39" fmla="*/ 126424 w 3913238"/>
              <a:gd name="connsiteY39" fmla="*/ 313998 h 6858002"/>
              <a:gd name="connsiteX40" fmla="*/ 59743 w 3913238"/>
              <a:gd name="connsiteY40" fmla="*/ 208106 h 6858002"/>
              <a:gd name="connsiteX41" fmla="*/ 28286 w 3913238"/>
              <a:gd name="connsiteY41" fmla="*/ 173072 h 6858002"/>
              <a:gd name="connsiteX42" fmla="*/ 2434 w 3913238"/>
              <a:gd name="connsiteY42" fmla="*/ 51874 h 6858002"/>
              <a:gd name="connsiteX43" fmla="*/ 0 w 3913238"/>
              <a:gd name="connsiteY43" fmla="*/ 1 h 6858002"/>
              <a:gd name="connsiteX0" fmla="*/ 0 w 3913238"/>
              <a:gd name="connsiteY0" fmla="*/ 1 h 6858002"/>
              <a:gd name="connsiteX1" fmla="*/ 3913236 w 3913238"/>
              <a:gd name="connsiteY1" fmla="*/ 0 h 6858002"/>
              <a:gd name="connsiteX2" fmla="*/ 3913238 w 3913238"/>
              <a:gd name="connsiteY2" fmla="*/ 6858002 h 6858002"/>
              <a:gd name="connsiteX3" fmla="*/ 973218 w 3913238"/>
              <a:gd name="connsiteY3" fmla="*/ 6179208 h 6858002"/>
              <a:gd name="connsiteX4" fmla="*/ 974094 w 3913238"/>
              <a:gd name="connsiteY4" fmla="*/ 6019364 h 6858002"/>
              <a:gd name="connsiteX5" fmla="*/ 1155036 w 3913238"/>
              <a:gd name="connsiteY5" fmla="*/ 5001787 h 6858002"/>
              <a:gd name="connsiteX6" fmla="*/ 1391620 w 3913238"/>
              <a:gd name="connsiteY6" fmla="*/ 4591445 h 6858002"/>
              <a:gd name="connsiteX7" fmla="*/ 1543209 w 3913238"/>
              <a:gd name="connsiteY7" fmla="*/ 4637341 h 6858002"/>
              <a:gd name="connsiteX8" fmla="*/ 1624961 w 3913238"/>
              <a:gd name="connsiteY8" fmla="*/ 4682798 h 6858002"/>
              <a:gd name="connsiteX9" fmla="*/ 1679025 w 3913238"/>
              <a:gd name="connsiteY9" fmla="*/ 4664668 h 6858002"/>
              <a:gd name="connsiteX10" fmla="*/ 1759113 w 3913238"/>
              <a:gd name="connsiteY10" fmla="*/ 4510253 h 6858002"/>
              <a:gd name="connsiteX11" fmla="*/ 1775148 w 3913238"/>
              <a:gd name="connsiteY11" fmla="*/ 4433265 h 6858002"/>
              <a:gd name="connsiteX12" fmla="*/ 1794688 w 3913238"/>
              <a:gd name="connsiteY12" fmla="*/ 4301886 h 6858002"/>
              <a:gd name="connsiteX13" fmla="*/ 1747809 w 3913238"/>
              <a:gd name="connsiteY13" fmla="*/ 4210446 h 6858002"/>
              <a:gd name="connsiteX14" fmla="*/ 1720383 w 3913238"/>
              <a:gd name="connsiteY14" fmla="*/ 4179265 h 6858002"/>
              <a:gd name="connsiteX15" fmla="*/ 1682180 w 3913238"/>
              <a:gd name="connsiteY15" fmla="*/ 4037288 h 6858002"/>
              <a:gd name="connsiteX16" fmla="*/ 1674644 w 3913238"/>
              <a:gd name="connsiteY16" fmla="*/ 3984035 h 6858002"/>
              <a:gd name="connsiteX17" fmla="*/ 1632935 w 3913238"/>
              <a:gd name="connsiteY17" fmla="*/ 3895573 h 6858002"/>
              <a:gd name="connsiteX18" fmla="*/ 1610591 w 3913238"/>
              <a:gd name="connsiteY18" fmla="*/ 3868071 h 6858002"/>
              <a:gd name="connsiteX19" fmla="*/ 1588685 w 3913238"/>
              <a:gd name="connsiteY19" fmla="*/ 3782324 h 6858002"/>
              <a:gd name="connsiteX20" fmla="*/ 1553023 w 3913238"/>
              <a:gd name="connsiteY20" fmla="*/ 3650244 h 6858002"/>
              <a:gd name="connsiteX21" fmla="*/ 1361477 w 3913238"/>
              <a:gd name="connsiteY21" fmla="*/ 3429527 h 6858002"/>
              <a:gd name="connsiteX22" fmla="*/ 1165902 w 3913238"/>
              <a:gd name="connsiteY22" fmla="*/ 3131734 h 6858002"/>
              <a:gd name="connsiteX23" fmla="*/ 935627 w 3913238"/>
              <a:gd name="connsiteY23" fmla="*/ 2843838 h 6858002"/>
              <a:gd name="connsiteX24" fmla="*/ 787368 w 3913238"/>
              <a:gd name="connsiteY24" fmla="*/ 2582393 h 6858002"/>
              <a:gd name="connsiteX25" fmla="*/ 768003 w 3913238"/>
              <a:gd name="connsiteY25" fmla="*/ 2260777 h 6858002"/>
              <a:gd name="connsiteX26" fmla="*/ 765112 w 3913238"/>
              <a:gd name="connsiteY26" fmla="*/ 2180898 h 6858002"/>
              <a:gd name="connsiteX27" fmla="*/ 721300 w 3913238"/>
              <a:gd name="connsiteY27" fmla="*/ 1725450 h 6858002"/>
              <a:gd name="connsiteX28" fmla="*/ 647258 w 3913238"/>
              <a:gd name="connsiteY28" fmla="*/ 1609573 h 6858002"/>
              <a:gd name="connsiteX29" fmla="*/ 598627 w 3913238"/>
              <a:gd name="connsiteY29" fmla="*/ 1549839 h 6858002"/>
              <a:gd name="connsiteX30" fmla="*/ 550259 w 3913238"/>
              <a:gd name="connsiteY30" fmla="*/ 1443247 h 6858002"/>
              <a:gd name="connsiteX31" fmla="*/ 485593 w 3913238"/>
              <a:gd name="connsiteY31" fmla="*/ 1309240 h 6858002"/>
              <a:gd name="connsiteX32" fmla="*/ 334530 w 3913238"/>
              <a:gd name="connsiteY32" fmla="*/ 986397 h 6858002"/>
              <a:gd name="connsiteX33" fmla="*/ 325067 w 3913238"/>
              <a:gd name="connsiteY33" fmla="*/ 890490 h 6858002"/>
              <a:gd name="connsiteX34" fmla="*/ 315428 w 3913238"/>
              <a:gd name="connsiteY34" fmla="*/ 756834 h 6858002"/>
              <a:gd name="connsiteX35" fmla="*/ 242876 w 3913238"/>
              <a:gd name="connsiteY35" fmla="*/ 627206 h 6858002"/>
              <a:gd name="connsiteX36" fmla="*/ 184256 w 3913238"/>
              <a:gd name="connsiteY36" fmla="*/ 541634 h 6858002"/>
              <a:gd name="connsiteX37" fmla="*/ 144825 w 3913238"/>
              <a:gd name="connsiteY37" fmla="*/ 396329 h 6858002"/>
              <a:gd name="connsiteX38" fmla="*/ 126424 w 3913238"/>
              <a:gd name="connsiteY38" fmla="*/ 313998 h 6858002"/>
              <a:gd name="connsiteX39" fmla="*/ 59743 w 3913238"/>
              <a:gd name="connsiteY39" fmla="*/ 208106 h 6858002"/>
              <a:gd name="connsiteX40" fmla="*/ 28286 w 3913238"/>
              <a:gd name="connsiteY40" fmla="*/ 173072 h 6858002"/>
              <a:gd name="connsiteX41" fmla="*/ 2434 w 3913238"/>
              <a:gd name="connsiteY41" fmla="*/ 51874 h 6858002"/>
              <a:gd name="connsiteX42" fmla="*/ 0 w 3913238"/>
              <a:gd name="connsiteY42" fmla="*/ 1 h 6858002"/>
              <a:gd name="connsiteX0" fmla="*/ 0 w 3913238"/>
              <a:gd name="connsiteY0" fmla="*/ 1 h 6858002"/>
              <a:gd name="connsiteX1" fmla="*/ 3913236 w 3913238"/>
              <a:gd name="connsiteY1" fmla="*/ 0 h 6858002"/>
              <a:gd name="connsiteX2" fmla="*/ 3913238 w 3913238"/>
              <a:gd name="connsiteY2" fmla="*/ 6858002 h 6858002"/>
              <a:gd name="connsiteX3" fmla="*/ 974094 w 3913238"/>
              <a:gd name="connsiteY3" fmla="*/ 6019364 h 6858002"/>
              <a:gd name="connsiteX4" fmla="*/ 1155036 w 3913238"/>
              <a:gd name="connsiteY4" fmla="*/ 5001787 h 6858002"/>
              <a:gd name="connsiteX5" fmla="*/ 1391620 w 3913238"/>
              <a:gd name="connsiteY5" fmla="*/ 4591445 h 6858002"/>
              <a:gd name="connsiteX6" fmla="*/ 1543209 w 3913238"/>
              <a:gd name="connsiteY6" fmla="*/ 4637341 h 6858002"/>
              <a:gd name="connsiteX7" fmla="*/ 1624961 w 3913238"/>
              <a:gd name="connsiteY7" fmla="*/ 4682798 h 6858002"/>
              <a:gd name="connsiteX8" fmla="*/ 1679025 w 3913238"/>
              <a:gd name="connsiteY8" fmla="*/ 4664668 h 6858002"/>
              <a:gd name="connsiteX9" fmla="*/ 1759113 w 3913238"/>
              <a:gd name="connsiteY9" fmla="*/ 4510253 h 6858002"/>
              <a:gd name="connsiteX10" fmla="*/ 1775148 w 3913238"/>
              <a:gd name="connsiteY10" fmla="*/ 4433265 h 6858002"/>
              <a:gd name="connsiteX11" fmla="*/ 1794688 w 3913238"/>
              <a:gd name="connsiteY11" fmla="*/ 4301886 h 6858002"/>
              <a:gd name="connsiteX12" fmla="*/ 1747809 w 3913238"/>
              <a:gd name="connsiteY12" fmla="*/ 4210446 h 6858002"/>
              <a:gd name="connsiteX13" fmla="*/ 1720383 w 3913238"/>
              <a:gd name="connsiteY13" fmla="*/ 4179265 h 6858002"/>
              <a:gd name="connsiteX14" fmla="*/ 1682180 w 3913238"/>
              <a:gd name="connsiteY14" fmla="*/ 4037288 h 6858002"/>
              <a:gd name="connsiteX15" fmla="*/ 1674644 w 3913238"/>
              <a:gd name="connsiteY15" fmla="*/ 3984035 h 6858002"/>
              <a:gd name="connsiteX16" fmla="*/ 1632935 w 3913238"/>
              <a:gd name="connsiteY16" fmla="*/ 3895573 h 6858002"/>
              <a:gd name="connsiteX17" fmla="*/ 1610591 w 3913238"/>
              <a:gd name="connsiteY17" fmla="*/ 3868071 h 6858002"/>
              <a:gd name="connsiteX18" fmla="*/ 1588685 w 3913238"/>
              <a:gd name="connsiteY18" fmla="*/ 3782324 h 6858002"/>
              <a:gd name="connsiteX19" fmla="*/ 1553023 w 3913238"/>
              <a:gd name="connsiteY19" fmla="*/ 3650244 h 6858002"/>
              <a:gd name="connsiteX20" fmla="*/ 1361477 w 3913238"/>
              <a:gd name="connsiteY20" fmla="*/ 3429527 h 6858002"/>
              <a:gd name="connsiteX21" fmla="*/ 1165902 w 3913238"/>
              <a:gd name="connsiteY21" fmla="*/ 3131734 h 6858002"/>
              <a:gd name="connsiteX22" fmla="*/ 935627 w 3913238"/>
              <a:gd name="connsiteY22" fmla="*/ 2843838 h 6858002"/>
              <a:gd name="connsiteX23" fmla="*/ 787368 w 3913238"/>
              <a:gd name="connsiteY23" fmla="*/ 2582393 h 6858002"/>
              <a:gd name="connsiteX24" fmla="*/ 768003 w 3913238"/>
              <a:gd name="connsiteY24" fmla="*/ 2260777 h 6858002"/>
              <a:gd name="connsiteX25" fmla="*/ 765112 w 3913238"/>
              <a:gd name="connsiteY25" fmla="*/ 2180898 h 6858002"/>
              <a:gd name="connsiteX26" fmla="*/ 721300 w 3913238"/>
              <a:gd name="connsiteY26" fmla="*/ 1725450 h 6858002"/>
              <a:gd name="connsiteX27" fmla="*/ 647258 w 3913238"/>
              <a:gd name="connsiteY27" fmla="*/ 1609573 h 6858002"/>
              <a:gd name="connsiteX28" fmla="*/ 598627 w 3913238"/>
              <a:gd name="connsiteY28" fmla="*/ 1549839 h 6858002"/>
              <a:gd name="connsiteX29" fmla="*/ 550259 w 3913238"/>
              <a:gd name="connsiteY29" fmla="*/ 1443247 h 6858002"/>
              <a:gd name="connsiteX30" fmla="*/ 485593 w 3913238"/>
              <a:gd name="connsiteY30" fmla="*/ 1309240 h 6858002"/>
              <a:gd name="connsiteX31" fmla="*/ 334530 w 3913238"/>
              <a:gd name="connsiteY31" fmla="*/ 986397 h 6858002"/>
              <a:gd name="connsiteX32" fmla="*/ 325067 w 3913238"/>
              <a:gd name="connsiteY32" fmla="*/ 890490 h 6858002"/>
              <a:gd name="connsiteX33" fmla="*/ 315428 w 3913238"/>
              <a:gd name="connsiteY33" fmla="*/ 756834 h 6858002"/>
              <a:gd name="connsiteX34" fmla="*/ 242876 w 3913238"/>
              <a:gd name="connsiteY34" fmla="*/ 627206 h 6858002"/>
              <a:gd name="connsiteX35" fmla="*/ 184256 w 3913238"/>
              <a:gd name="connsiteY35" fmla="*/ 541634 h 6858002"/>
              <a:gd name="connsiteX36" fmla="*/ 144825 w 3913238"/>
              <a:gd name="connsiteY36" fmla="*/ 396329 h 6858002"/>
              <a:gd name="connsiteX37" fmla="*/ 126424 w 3913238"/>
              <a:gd name="connsiteY37" fmla="*/ 313998 h 6858002"/>
              <a:gd name="connsiteX38" fmla="*/ 59743 w 3913238"/>
              <a:gd name="connsiteY38" fmla="*/ 208106 h 6858002"/>
              <a:gd name="connsiteX39" fmla="*/ 28286 w 3913238"/>
              <a:gd name="connsiteY39" fmla="*/ 173072 h 6858002"/>
              <a:gd name="connsiteX40" fmla="*/ 2434 w 3913238"/>
              <a:gd name="connsiteY40" fmla="*/ 51874 h 6858002"/>
              <a:gd name="connsiteX41" fmla="*/ 0 w 3913238"/>
              <a:gd name="connsiteY41" fmla="*/ 1 h 6858002"/>
              <a:gd name="connsiteX0" fmla="*/ 0 w 3913236"/>
              <a:gd name="connsiteY0" fmla="*/ 1 h 6029157"/>
              <a:gd name="connsiteX1" fmla="*/ 3913236 w 3913236"/>
              <a:gd name="connsiteY1" fmla="*/ 0 h 6029157"/>
              <a:gd name="connsiteX2" fmla="*/ 2124726 w 3913236"/>
              <a:gd name="connsiteY2" fmla="*/ 6029157 h 6029157"/>
              <a:gd name="connsiteX3" fmla="*/ 974094 w 3913236"/>
              <a:gd name="connsiteY3" fmla="*/ 6019364 h 6029157"/>
              <a:gd name="connsiteX4" fmla="*/ 1155036 w 3913236"/>
              <a:gd name="connsiteY4" fmla="*/ 5001787 h 6029157"/>
              <a:gd name="connsiteX5" fmla="*/ 1391620 w 3913236"/>
              <a:gd name="connsiteY5" fmla="*/ 4591445 h 6029157"/>
              <a:gd name="connsiteX6" fmla="*/ 1543209 w 3913236"/>
              <a:gd name="connsiteY6" fmla="*/ 4637341 h 6029157"/>
              <a:gd name="connsiteX7" fmla="*/ 1624961 w 3913236"/>
              <a:gd name="connsiteY7" fmla="*/ 4682798 h 6029157"/>
              <a:gd name="connsiteX8" fmla="*/ 1679025 w 3913236"/>
              <a:gd name="connsiteY8" fmla="*/ 4664668 h 6029157"/>
              <a:gd name="connsiteX9" fmla="*/ 1759113 w 3913236"/>
              <a:gd name="connsiteY9" fmla="*/ 4510253 h 6029157"/>
              <a:gd name="connsiteX10" fmla="*/ 1775148 w 3913236"/>
              <a:gd name="connsiteY10" fmla="*/ 4433265 h 6029157"/>
              <a:gd name="connsiteX11" fmla="*/ 1794688 w 3913236"/>
              <a:gd name="connsiteY11" fmla="*/ 4301886 h 6029157"/>
              <a:gd name="connsiteX12" fmla="*/ 1747809 w 3913236"/>
              <a:gd name="connsiteY12" fmla="*/ 4210446 h 6029157"/>
              <a:gd name="connsiteX13" fmla="*/ 1720383 w 3913236"/>
              <a:gd name="connsiteY13" fmla="*/ 4179265 h 6029157"/>
              <a:gd name="connsiteX14" fmla="*/ 1682180 w 3913236"/>
              <a:gd name="connsiteY14" fmla="*/ 4037288 h 6029157"/>
              <a:gd name="connsiteX15" fmla="*/ 1674644 w 3913236"/>
              <a:gd name="connsiteY15" fmla="*/ 3984035 h 6029157"/>
              <a:gd name="connsiteX16" fmla="*/ 1632935 w 3913236"/>
              <a:gd name="connsiteY16" fmla="*/ 3895573 h 6029157"/>
              <a:gd name="connsiteX17" fmla="*/ 1610591 w 3913236"/>
              <a:gd name="connsiteY17" fmla="*/ 3868071 h 6029157"/>
              <a:gd name="connsiteX18" fmla="*/ 1588685 w 3913236"/>
              <a:gd name="connsiteY18" fmla="*/ 3782324 h 6029157"/>
              <a:gd name="connsiteX19" fmla="*/ 1553023 w 3913236"/>
              <a:gd name="connsiteY19" fmla="*/ 3650244 h 6029157"/>
              <a:gd name="connsiteX20" fmla="*/ 1361477 w 3913236"/>
              <a:gd name="connsiteY20" fmla="*/ 3429527 h 6029157"/>
              <a:gd name="connsiteX21" fmla="*/ 1165902 w 3913236"/>
              <a:gd name="connsiteY21" fmla="*/ 3131734 h 6029157"/>
              <a:gd name="connsiteX22" fmla="*/ 935627 w 3913236"/>
              <a:gd name="connsiteY22" fmla="*/ 2843838 h 6029157"/>
              <a:gd name="connsiteX23" fmla="*/ 787368 w 3913236"/>
              <a:gd name="connsiteY23" fmla="*/ 2582393 h 6029157"/>
              <a:gd name="connsiteX24" fmla="*/ 768003 w 3913236"/>
              <a:gd name="connsiteY24" fmla="*/ 2260777 h 6029157"/>
              <a:gd name="connsiteX25" fmla="*/ 765112 w 3913236"/>
              <a:gd name="connsiteY25" fmla="*/ 2180898 h 6029157"/>
              <a:gd name="connsiteX26" fmla="*/ 721300 w 3913236"/>
              <a:gd name="connsiteY26" fmla="*/ 1725450 h 6029157"/>
              <a:gd name="connsiteX27" fmla="*/ 647258 w 3913236"/>
              <a:gd name="connsiteY27" fmla="*/ 1609573 h 6029157"/>
              <a:gd name="connsiteX28" fmla="*/ 598627 w 3913236"/>
              <a:gd name="connsiteY28" fmla="*/ 1549839 h 6029157"/>
              <a:gd name="connsiteX29" fmla="*/ 550259 w 3913236"/>
              <a:gd name="connsiteY29" fmla="*/ 1443247 h 6029157"/>
              <a:gd name="connsiteX30" fmla="*/ 485593 w 3913236"/>
              <a:gd name="connsiteY30" fmla="*/ 1309240 h 6029157"/>
              <a:gd name="connsiteX31" fmla="*/ 334530 w 3913236"/>
              <a:gd name="connsiteY31" fmla="*/ 986397 h 6029157"/>
              <a:gd name="connsiteX32" fmla="*/ 325067 w 3913236"/>
              <a:gd name="connsiteY32" fmla="*/ 890490 h 6029157"/>
              <a:gd name="connsiteX33" fmla="*/ 315428 w 3913236"/>
              <a:gd name="connsiteY33" fmla="*/ 756834 h 6029157"/>
              <a:gd name="connsiteX34" fmla="*/ 242876 w 3913236"/>
              <a:gd name="connsiteY34" fmla="*/ 627206 h 6029157"/>
              <a:gd name="connsiteX35" fmla="*/ 184256 w 3913236"/>
              <a:gd name="connsiteY35" fmla="*/ 541634 h 6029157"/>
              <a:gd name="connsiteX36" fmla="*/ 144825 w 3913236"/>
              <a:gd name="connsiteY36" fmla="*/ 396329 h 6029157"/>
              <a:gd name="connsiteX37" fmla="*/ 126424 w 3913236"/>
              <a:gd name="connsiteY37" fmla="*/ 313998 h 6029157"/>
              <a:gd name="connsiteX38" fmla="*/ 59743 w 3913236"/>
              <a:gd name="connsiteY38" fmla="*/ 208106 h 6029157"/>
              <a:gd name="connsiteX39" fmla="*/ 28286 w 3913236"/>
              <a:gd name="connsiteY39" fmla="*/ 173072 h 6029157"/>
              <a:gd name="connsiteX40" fmla="*/ 2434 w 3913236"/>
              <a:gd name="connsiteY40" fmla="*/ 51874 h 6029157"/>
              <a:gd name="connsiteX41" fmla="*/ 0 w 3913236"/>
              <a:gd name="connsiteY41" fmla="*/ 1 h 6029157"/>
              <a:gd name="connsiteX0" fmla="*/ 0 w 2170879"/>
              <a:gd name="connsiteY0" fmla="*/ 0 h 6029156"/>
              <a:gd name="connsiteX1" fmla="*/ 2170879 w 2170879"/>
              <a:gd name="connsiteY1" fmla="*/ 462610 h 6029156"/>
              <a:gd name="connsiteX2" fmla="*/ 2124726 w 2170879"/>
              <a:gd name="connsiteY2" fmla="*/ 6029156 h 6029156"/>
              <a:gd name="connsiteX3" fmla="*/ 974094 w 2170879"/>
              <a:gd name="connsiteY3" fmla="*/ 6019363 h 6029156"/>
              <a:gd name="connsiteX4" fmla="*/ 1155036 w 2170879"/>
              <a:gd name="connsiteY4" fmla="*/ 5001786 h 6029156"/>
              <a:gd name="connsiteX5" fmla="*/ 1391620 w 2170879"/>
              <a:gd name="connsiteY5" fmla="*/ 4591444 h 6029156"/>
              <a:gd name="connsiteX6" fmla="*/ 1543209 w 2170879"/>
              <a:gd name="connsiteY6" fmla="*/ 4637340 h 6029156"/>
              <a:gd name="connsiteX7" fmla="*/ 1624961 w 2170879"/>
              <a:gd name="connsiteY7" fmla="*/ 4682797 h 6029156"/>
              <a:gd name="connsiteX8" fmla="*/ 1679025 w 2170879"/>
              <a:gd name="connsiteY8" fmla="*/ 4664667 h 6029156"/>
              <a:gd name="connsiteX9" fmla="*/ 1759113 w 2170879"/>
              <a:gd name="connsiteY9" fmla="*/ 4510252 h 6029156"/>
              <a:gd name="connsiteX10" fmla="*/ 1775148 w 2170879"/>
              <a:gd name="connsiteY10" fmla="*/ 4433264 h 6029156"/>
              <a:gd name="connsiteX11" fmla="*/ 1794688 w 2170879"/>
              <a:gd name="connsiteY11" fmla="*/ 4301885 h 6029156"/>
              <a:gd name="connsiteX12" fmla="*/ 1747809 w 2170879"/>
              <a:gd name="connsiteY12" fmla="*/ 4210445 h 6029156"/>
              <a:gd name="connsiteX13" fmla="*/ 1720383 w 2170879"/>
              <a:gd name="connsiteY13" fmla="*/ 4179264 h 6029156"/>
              <a:gd name="connsiteX14" fmla="*/ 1682180 w 2170879"/>
              <a:gd name="connsiteY14" fmla="*/ 4037287 h 6029156"/>
              <a:gd name="connsiteX15" fmla="*/ 1674644 w 2170879"/>
              <a:gd name="connsiteY15" fmla="*/ 3984034 h 6029156"/>
              <a:gd name="connsiteX16" fmla="*/ 1632935 w 2170879"/>
              <a:gd name="connsiteY16" fmla="*/ 3895572 h 6029156"/>
              <a:gd name="connsiteX17" fmla="*/ 1610591 w 2170879"/>
              <a:gd name="connsiteY17" fmla="*/ 3868070 h 6029156"/>
              <a:gd name="connsiteX18" fmla="*/ 1588685 w 2170879"/>
              <a:gd name="connsiteY18" fmla="*/ 3782323 h 6029156"/>
              <a:gd name="connsiteX19" fmla="*/ 1553023 w 2170879"/>
              <a:gd name="connsiteY19" fmla="*/ 3650243 h 6029156"/>
              <a:gd name="connsiteX20" fmla="*/ 1361477 w 2170879"/>
              <a:gd name="connsiteY20" fmla="*/ 3429526 h 6029156"/>
              <a:gd name="connsiteX21" fmla="*/ 1165902 w 2170879"/>
              <a:gd name="connsiteY21" fmla="*/ 3131733 h 6029156"/>
              <a:gd name="connsiteX22" fmla="*/ 935627 w 2170879"/>
              <a:gd name="connsiteY22" fmla="*/ 2843837 h 6029156"/>
              <a:gd name="connsiteX23" fmla="*/ 787368 w 2170879"/>
              <a:gd name="connsiteY23" fmla="*/ 2582392 h 6029156"/>
              <a:gd name="connsiteX24" fmla="*/ 768003 w 2170879"/>
              <a:gd name="connsiteY24" fmla="*/ 2260776 h 6029156"/>
              <a:gd name="connsiteX25" fmla="*/ 765112 w 2170879"/>
              <a:gd name="connsiteY25" fmla="*/ 2180897 h 6029156"/>
              <a:gd name="connsiteX26" fmla="*/ 721300 w 2170879"/>
              <a:gd name="connsiteY26" fmla="*/ 1725449 h 6029156"/>
              <a:gd name="connsiteX27" fmla="*/ 647258 w 2170879"/>
              <a:gd name="connsiteY27" fmla="*/ 1609572 h 6029156"/>
              <a:gd name="connsiteX28" fmla="*/ 598627 w 2170879"/>
              <a:gd name="connsiteY28" fmla="*/ 1549838 h 6029156"/>
              <a:gd name="connsiteX29" fmla="*/ 550259 w 2170879"/>
              <a:gd name="connsiteY29" fmla="*/ 1443246 h 6029156"/>
              <a:gd name="connsiteX30" fmla="*/ 485593 w 2170879"/>
              <a:gd name="connsiteY30" fmla="*/ 1309239 h 6029156"/>
              <a:gd name="connsiteX31" fmla="*/ 334530 w 2170879"/>
              <a:gd name="connsiteY31" fmla="*/ 986396 h 6029156"/>
              <a:gd name="connsiteX32" fmla="*/ 325067 w 2170879"/>
              <a:gd name="connsiteY32" fmla="*/ 890489 h 6029156"/>
              <a:gd name="connsiteX33" fmla="*/ 315428 w 2170879"/>
              <a:gd name="connsiteY33" fmla="*/ 756833 h 6029156"/>
              <a:gd name="connsiteX34" fmla="*/ 242876 w 2170879"/>
              <a:gd name="connsiteY34" fmla="*/ 627205 h 6029156"/>
              <a:gd name="connsiteX35" fmla="*/ 184256 w 2170879"/>
              <a:gd name="connsiteY35" fmla="*/ 541633 h 6029156"/>
              <a:gd name="connsiteX36" fmla="*/ 144825 w 2170879"/>
              <a:gd name="connsiteY36" fmla="*/ 396328 h 6029156"/>
              <a:gd name="connsiteX37" fmla="*/ 126424 w 2170879"/>
              <a:gd name="connsiteY37" fmla="*/ 313997 h 6029156"/>
              <a:gd name="connsiteX38" fmla="*/ 59743 w 2170879"/>
              <a:gd name="connsiteY38" fmla="*/ 208105 h 6029156"/>
              <a:gd name="connsiteX39" fmla="*/ 28286 w 2170879"/>
              <a:gd name="connsiteY39" fmla="*/ 173071 h 6029156"/>
              <a:gd name="connsiteX40" fmla="*/ 2434 w 2170879"/>
              <a:gd name="connsiteY40" fmla="*/ 51873 h 6029156"/>
              <a:gd name="connsiteX41" fmla="*/ 0 w 2170879"/>
              <a:gd name="connsiteY41" fmla="*/ 0 h 6029156"/>
              <a:gd name="connsiteX0" fmla="*/ 0 w 2168445"/>
              <a:gd name="connsiteY0" fmla="*/ 0 h 5977283"/>
              <a:gd name="connsiteX1" fmla="*/ 2168445 w 2168445"/>
              <a:gd name="connsiteY1" fmla="*/ 410737 h 5977283"/>
              <a:gd name="connsiteX2" fmla="*/ 2122292 w 2168445"/>
              <a:gd name="connsiteY2" fmla="*/ 5977283 h 5977283"/>
              <a:gd name="connsiteX3" fmla="*/ 971660 w 2168445"/>
              <a:gd name="connsiteY3" fmla="*/ 5967490 h 5977283"/>
              <a:gd name="connsiteX4" fmla="*/ 1152602 w 2168445"/>
              <a:gd name="connsiteY4" fmla="*/ 4949913 h 5977283"/>
              <a:gd name="connsiteX5" fmla="*/ 1389186 w 2168445"/>
              <a:gd name="connsiteY5" fmla="*/ 4539571 h 5977283"/>
              <a:gd name="connsiteX6" fmla="*/ 1540775 w 2168445"/>
              <a:gd name="connsiteY6" fmla="*/ 4585467 h 5977283"/>
              <a:gd name="connsiteX7" fmla="*/ 1622527 w 2168445"/>
              <a:gd name="connsiteY7" fmla="*/ 4630924 h 5977283"/>
              <a:gd name="connsiteX8" fmla="*/ 1676591 w 2168445"/>
              <a:gd name="connsiteY8" fmla="*/ 4612794 h 5977283"/>
              <a:gd name="connsiteX9" fmla="*/ 1756679 w 2168445"/>
              <a:gd name="connsiteY9" fmla="*/ 4458379 h 5977283"/>
              <a:gd name="connsiteX10" fmla="*/ 1772714 w 2168445"/>
              <a:gd name="connsiteY10" fmla="*/ 4381391 h 5977283"/>
              <a:gd name="connsiteX11" fmla="*/ 1792254 w 2168445"/>
              <a:gd name="connsiteY11" fmla="*/ 4250012 h 5977283"/>
              <a:gd name="connsiteX12" fmla="*/ 1745375 w 2168445"/>
              <a:gd name="connsiteY12" fmla="*/ 4158572 h 5977283"/>
              <a:gd name="connsiteX13" fmla="*/ 1717949 w 2168445"/>
              <a:gd name="connsiteY13" fmla="*/ 4127391 h 5977283"/>
              <a:gd name="connsiteX14" fmla="*/ 1679746 w 2168445"/>
              <a:gd name="connsiteY14" fmla="*/ 3985414 h 5977283"/>
              <a:gd name="connsiteX15" fmla="*/ 1672210 w 2168445"/>
              <a:gd name="connsiteY15" fmla="*/ 3932161 h 5977283"/>
              <a:gd name="connsiteX16" fmla="*/ 1630501 w 2168445"/>
              <a:gd name="connsiteY16" fmla="*/ 3843699 h 5977283"/>
              <a:gd name="connsiteX17" fmla="*/ 1608157 w 2168445"/>
              <a:gd name="connsiteY17" fmla="*/ 3816197 h 5977283"/>
              <a:gd name="connsiteX18" fmla="*/ 1586251 w 2168445"/>
              <a:gd name="connsiteY18" fmla="*/ 3730450 h 5977283"/>
              <a:gd name="connsiteX19" fmla="*/ 1550589 w 2168445"/>
              <a:gd name="connsiteY19" fmla="*/ 3598370 h 5977283"/>
              <a:gd name="connsiteX20" fmla="*/ 1359043 w 2168445"/>
              <a:gd name="connsiteY20" fmla="*/ 3377653 h 5977283"/>
              <a:gd name="connsiteX21" fmla="*/ 1163468 w 2168445"/>
              <a:gd name="connsiteY21" fmla="*/ 3079860 h 5977283"/>
              <a:gd name="connsiteX22" fmla="*/ 933193 w 2168445"/>
              <a:gd name="connsiteY22" fmla="*/ 2791964 h 5977283"/>
              <a:gd name="connsiteX23" fmla="*/ 784934 w 2168445"/>
              <a:gd name="connsiteY23" fmla="*/ 2530519 h 5977283"/>
              <a:gd name="connsiteX24" fmla="*/ 765569 w 2168445"/>
              <a:gd name="connsiteY24" fmla="*/ 2208903 h 5977283"/>
              <a:gd name="connsiteX25" fmla="*/ 762678 w 2168445"/>
              <a:gd name="connsiteY25" fmla="*/ 2129024 h 5977283"/>
              <a:gd name="connsiteX26" fmla="*/ 718866 w 2168445"/>
              <a:gd name="connsiteY26" fmla="*/ 1673576 h 5977283"/>
              <a:gd name="connsiteX27" fmla="*/ 644824 w 2168445"/>
              <a:gd name="connsiteY27" fmla="*/ 1557699 h 5977283"/>
              <a:gd name="connsiteX28" fmla="*/ 596193 w 2168445"/>
              <a:gd name="connsiteY28" fmla="*/ 1497965 h 5977283"/>
              <a:gd name="connsiteX29" fmla="*/ 547825 w 2168445"/>
              <a:gd name="connsiteY29" fmla="*/ 1391373 h 5977283"/>
              <a:gd name="connsiteX30" fmla="*/ 483159 w 2168445"/>
              <a:gd name="connsiteY30" fmla="*/ 1257366 h 5977283"/>
              <a:gd name="connsiteX31" fmla="*/ 332096 w 2168445"/>
              <a:gd name="connsiteY31" fmla="*/ 934523 h 5977283"/>
              <a:gd name="connsiteX32" fmla="*/ 322633 w 2168445"/>
              <a:gd name="connsiteY32" fmla="*/ 838616 h 5977283"/>
              <a:gd name="connsiteX33" fmla="*/ 312994 w 2168445"/>
              <a:gd name="connsiteY33" fmla="*/ 704960 h 5977283"/>
              <a:gd name="connsiteX34" fmla="*/ 240442 w 2168445"/>
              <a:gd name="connsiteY34" fmla="*/ 575332 h 5977283"/>
              <a:gd name="connsiteX35" fmla="*/ 181822 w 2168445"/>
              <a:gd name="connsiteY35" fmla="*/ 489760 h 5977283"/>
              <a:gd name="connsiteX36" fmla="*/ 142391 w 2168445"/>
              <a:gd name="connsiteY36" fmla="*/ 344455 h 5977283"/>
              <a:gd name="connsiteX37" fmla="*/ 123990 w 2168445"/>
              <a:gd name="connsiteY37" fmla="*/ 262124 h 5977283"/>
              <a:gd name="connsiteX38" fmla="*/ 57309 w 2168445"/>
              <a:gd name="connsiteY38" fmla="*/ 156232 h 5977283"/>
              <a:gd name="connsiteX39" fmla="*/ 25852 w 2168445"/>
              <a:gd name="connsiteY39" fmla="*/ 121198 h 5977283"/>
              <a:gd name="connsiteX40" fmla="*/ 0 w 2168445"/>
              <a:gd name="connsiteY40" fmla="*/ 0 h 5977283"/>
              <a:gd name="connsiteX0" fmla="*/ 0 w 2142593"/>
              <a:gd name="connsiteY0" fmla="*/ 221872 h 6077957"/>
              <a:gd name="connsiteX1" fmla="*/ 2142593 w 2142593"/>
              <a:gd name="connsiteY1" fmla="*/ 511411 h 6077957"/>
              <a:gd name="connsiteX2" fmla="*/ 2096440 w 2142593"/>
              <a:gd name="connsiteY2" fmla="*/ 6077957 h 6077957"/>
              <a:gd name="connsiteX3" fmla="*/ 945808 w 2142593"/>
              <a:gd name="connsiteY3" fmla="*/ 6068164 h 6077957"/>
              <a:gd name="connsiteX4" fmla="*/ 1126750 w 2142593"/>
              <a:gd name="connsiteY4" fmla="*/ 5050587 h 6077957"/>
              <a:gd name="connsiteX5" fmla="*/ 1363334 w 2142593"/>
              <a:gd name="connsiteY5" fmla="*/ 4640245 h 6077957"/>
              <a:gd name="connsiteX6" fmla="*/ 1514923 w 2142593"/>
              <a:gd name="connsiteY6" fmla="*/ 4686141 h 6077957"/>
              <a:gd name="connsiteX7" fmla="*/ 1596675 w 2142593"/>
              <a:gd name="connsiteY7" fmla="*/ 4731598 h 6077957"/>
              <a:gd name="connsiteX8" fmla="*/ 1650739 w 2142593"/>
              <a:gd name="connsiteY8" fmla="*/ 4713468 h 6077957"/>
              <a:gd name="connsiteX9" fmla="*/ 1730827 w 2142593"/>
              <a:gd name="connsiteY9" fmla="*/ 4559053 h 6077957"/>
              <a:gd name="connsiteX10" fmla="*/ 1746862 w 2142593"/>
              <a:gd name="connsiteY10" fmla="*/ 4482065 h 6077957"/>
              <a:gd name="connsiteX11" fmla="*/ 1766402 w 2142593"/>
              <a:gd name="connsiteY11" fmla="*/ 4350686 h 6077957"/>
              <a:gd name="connsiteX12" fmla="*/ 1719523 w 2142593"/>
              <a:gd name="connsiteY12" fmla="*/ 4259246 h 6077957"/>
              <a:gd name="connsiteX13" fmla="*/ 1692097 w 2142593"/>
              <a:gd name="connsiteY13" fmla="*/ 4228065 h 6077957"/>
              <a:gd name="connsiteX14" fmla="*/ 1653894 w 2142593"/>
              <a:gd name="connsiteY14" fmla="*/ 4086088 h 6077957"/>
              <a:gd name="connsiteX15" fmla="*/ 1646358 w 2142593"/>
              <a:gd name="connsiteY15" fmla="*/ 4032835 h 6077957"/>
              <a:gd name="connsiteX16" fmla="*/ 1604649 w 2142593"/>
              <a:gd name="connsiteY16" fmla="*/ 3944373 h 6077957"/>
              <a:gd name="connsiteX17" fmla="*/ 1582305 w 2142593"/>
              <a:gd name="connsiteY17" fmla="*/ 3916871 h 6077957"/>
              <a:gd name="connsiteX18" fmla="*/ 1560399 w 2142593"/>
              <a:gd name="connsiteY18" fmla="*/ 3831124 h 6077957"/>
              <a:gd name="connsiteX19" fmla="*/ 1524737 w 2142593"/>
              <a:gd name="connsiteY19" fmla="*/ 3699044 h 6077957"/>
              <a:gd name="connsiteX20" fmla="*/ 1333191 w 2142593"/>
              <a:gd name="connsiteY20" fmla="*/ 3478327 h 6077957"/>
              <a:gd name="connsiteX21" fmla="*/ 1137616 w 2142593"/>
              <a:gd name="connsiteY21" fmla="*/ 3180534 h 6077957"/>
              <a:gd name="connsiteX22" fmla="*/ 907341 w 2142593"/>
              <a:gd name="connsiteY22" fmla="*/ 2892638 h 6077957"/>
              <a:gd name="connsiteX23" fmla="*/ 759082 w 2142593"/>
              <a:gd name="connsiteY23" fmla="*/ 2631193 h 6077957"/>
              <a:gd name="connsiteX24" fmla="*/ 739717 w 2142593"/>
              <a:gd name="connsiteY24" fmla="*/ 2309577 h 6077957"/>
              <a:gd name="connsiteX25" fmla="*/ 736826 w 2142593"/>
              <a:gd name="connsiteY25" fmla="*/ 2229698 h 6077957"/>
              <a:gd name="connsiteX26" fmla="*/ 693014 w 2142593"/>
              <a:gd name="connsiteY26" fmla="*/ 1774250 h 6077957"/>
              <a:gd name="connsiteX27" fmla="*/ 618972 w 2142593"/>
              <a:gd name="connsiteY27" fmla="*/ 1658373 h 6077957"/>
              <a:gd name="connsiteX28" fmla="*/ 570341 w 2142593"/>
              <a:gd name="connsiteY28" fmla="*/ 1598639 h 6077957"/>
              <a:gd name="connsiteX29" fmla="*/ 521973 w 2142593"/>
              <a:gd name="connsiteY29" fmla="*/ 1492047 h 6077957"/>
              <a:gd name="connsiteX30" fmla="*/ 457307 w 2142593"/>
              <a:gd name="connsiteY30" fmla="*/ 1358040 h 6077957"/>
              <a:gd name="connsiteX31" fmla="*/ 306244 w 2142593"/>
              <a:gd name="connsiteY31" fmla="*/ 1035197 h 6077957"/>
              <a:gd name="connsiteX32" fmla="*/ 296781 w 2142593"/>
              <a:gd name="connsiteY32" fmla="*/ 939290 h 6077957"/>
              <a:gd name="connsiteX33" fmla="*/ 287142 w 2142593"/>
              <a:gd name="connsiteY33" fmla="*/ 805634 h 6077957"/>
              <a:gd name="connsiteX34" fmla="*/ 214590 w 2142593"/>
              <a:gd name="connsiteY34" fmla="*/ 676006 h 6077957"/>
              <a:gd name="connsiteX35" fmla="*/ 155970 w 2142593"/>
              <a:gd name="connsiteY35" fmla="*/ 590434 h 6077957"/>
              <a:gd name="connsiteX36" fmla="*/ 116539 w 2142593"/>
              <a:gd name="connsiteY36" fmla="*/ 445129 h 6077957"/>
              <a:gd name="connsiteX37" fmla="*/ 98138 w 2142593"/>
              <a:gd name="connsiteY37" fmla="*/ 362798 h 6077957"/>
              <a:gd name="connsiteX38" fmla="*/ 31457 w 2142593"/>
              <a:gd name="connsiteY38" fmla="*/ 256906 h 6077957"/>
              <a:gd name="connsiteX39" fmla="*/ 0 w 2142593"/>
              <a:gd name="connsiteY39" fmla="*/ 221872 h 6077957"/>
              <a:gd name="connsiteX0" fmla="*/ 0 w 2111136"/>
              <a:gd name="connsiteY0" fmla="*/ 247068 h 6068119"/>
              <a:gd name="connsiteX1" fmla="*/ 2111136 w 2111136"/>
              <a:gd name="connsiteY1" fmla="*/ 501573 h 6068119"/>
              <a:gd name="connsiteX2" fmla="*/ 2064983 w 2111136"/>
              <a:gd name="connsiteY2" fmla="*/ 6068119 h 6068119"/>
              <a:gd name="connsiteX3" fmla="*/ 914351 w 2111136"/>
              <a:gd name="connsiteY3" fmla="*/ 6058326 h 6068119"/>
              <a:gd name="connsiteX4" fmla="*/ 1095293 w 2111136"/>
              <a:gd name="connsiteY4" fmla="*/ 5040749 h 6068119"/>
              <a:gd name="connsiteX5" fmla="*/ 1331877 w 2111136"/>
              <a:gd name="connsiteY5" fmla="*/ 4630407 h 6068119"/>
              <a:gd name="connsiteX6" fmla="*/ 1483466 w 2111136"/>
              <a:gd name="connsiteY6" fmla="*/ 4676303 h 6068119"/>
              <a:gd name="connsiteX7" fmla="*/ 1565218 w 2111136"/>
              <a:gd name="connsiteY7" fmla="*/ 4721760 h 6068119"/>
              <a:gd name="connsiteX8" fmla="*/ 1619282 w 2111136"/>
              <a:gd name="connsiteY8" fmla="*/ 4703630 h 6068119"/>
              <a:gd name="connsiteX9" fmla="*/ 1699370 w 2111136"/>
              <a:gd name="connsiteY9" fmla="*/ 4549215 h 6068119"/>
              <a:gd name="connsiteX10" fmla="*/ 1715405 w 2111136"/>
              <a:gd name="connsiteY10" fmla="*/ 4472227 h 6068119"/>
              <a:gd name="connsiteX11" fmla="*/ 1734945 w 2111136"/>
              <a:gd name="connsiteY11" fmla="*/ 4340848 h 6068119"/>
              <a:gd name="connsiteX12" fmla="*/ 1688066 w 2111136"/>
              <a:gd name="connsiteY12" fmla="*/ 4249408 h 6068119"/>
              <a:gd name="connsiteX13" fmla="*/ 1660640 w 2111136"/>
              <a:gd name="connsiteY13" fmla="*/ 4218227 h 6068119"/>
              <a:gd name="connsiteX14" fmla="*/ 1622437 w 2111136"/>
              <a:gd name="connsiteY14" fmla="*/ 4076250 h 6068119"/>
              <a:gd name="connsiteX15" fmla="*/ 1614901 w 2111136"/>
              <a:gd name="connsiteY15" fmla="*/ 4022997 h 6068119"/>
              <a:gd name="connsiteX16" fmla="*/ 1573192 w 2111136"/>
              <a:gd name="connsiteY16" fmla="*/ 3934535 h 6068119"/>
              <a:gd name="connsiteX17" fmla="*/ 1550848 w 2111136"/>
              <a:gd name="connsiteY17" fmla="*/ 3907033 h 6068119"/>
              <a:gd name="connsiteX18" fmla="*/ 1528942 w 2111136"/>
              <a:gd name="connsiteY18" fmla="*/ 3821286 h 6068119"/>
              <a:gd name="connsiteX19" fmla="*/ 1493280 w 2111136"/>
              <a:gd name="connsiteY19" fmla="*/ 3689206 h 6068119"/>
              <a:gd name="connsiteX20" fmla="*/ 1301734 w 2111136"/>
              <a:gd name="connsiteY20" fmla="*/ 3468489 h 6068119"/>
              <a:gd name="connsiteX21" fmla="*/ 1106159 w 2111136"/>
              <a:gd name="connsiteY21" fmla="*/ 3170696 h 6068119"/>
              <a:gd name="connsiteX22" fmla="*/ 875884 w 2111136"/>
              <a:gd name="connsiteY22" fmla="*/ 2882800 h 6068119"/>
              <a:gd name="connsiteX23" fmla="*/ 727625 w 2111136"/>
              <a:gd name="connsiteY23" fmla="*/ 2621355 h 6068119"/>
              <a:gd name="connsiteX24" fmla="*/ 708260 w 2111136"/>
              <a:gd name="connsiteY24" fmla="*/ 2299739 h 6068119"/>
              <a:gd name="connsiteX25" fmla="*/ 705369 w 2111136"/>
              <a:gd name="connsiteY25" fmla="*/ 2219860 h 6068119"/>
              <a:gd name="connsiteX26" fmla="*/ 661557 w 2111136"/>
              <a:gd name="connsiteY26" fmla="*/ 1764412 h 6068119"/>
              <a:gd name="connsiteX27" fmla="*/ 587515 w 2111136"/>
              <a:gd name="connsiteY27" fmla="*/ 1648535 h 6068119"/>
              <a:gd name="connsiteX28" fmla="*/ 538884 w 2111136"/>
              <a:gd name="connsiteY28" fmla="*/ 1588801 h 6068119"/>
              <a:gd name="connsiteX29" fmla="*/ 490516 w 2111136"/>
              <a:gd name="connsiteY29" fmla="*/ 1482209 h 6068119"/>
              <a:gd name="connsiteX30" fmla="*/ 425850 w 2111136"/>
              <a:gd name="connsiteY30" fmla="*/ 1348202 h 6068119"/>
              <a:gd name="connsiteX31" fmla="*/ 274787 w 2111136"/>
              <a:gd name="connsiteY31" fmla="*/ 1025359 h 6068119"/>
              <a:gd name="connsiteX32" fmla="*/ 265324 w 2111136"/>
              <a:gd name="connsiteY32" fmla="*/ 929452 h 6068119"/>
              <a:gd name="connsiteX33" fmla="*/ 255685 w 2111136"/>
              <a:gd name="connsiteY33" fmla="*/ 795796 h 6068119"/>
              <a:gd name="connsiteX34" fmla="*/ 183133 w 2111136"/>
              <a:gd name="connsiteY34" fmla="*/ 666168 h 6068119"/>
              <a:gd name="connsiteX35" fmla="*/ 124513 w 2111136"/>
              <a:gd name="connsiteY35" fmla="*/ 580596 h 6068119"/>
              <a:gd name="connsiteX36" fmla="*/ 85082 w 2111136"/>
              <a:gd name="connsiteY36" fmla="*/ 435291 h 6068119"/>
              <a:gd name="connsiteX37" fmla="*/ 66681 w 2111136"/>
              <a:gd name="connsiteY37" fmla="*/ 352960 h 6068119"/>
              <a:gd name="connsiteX38" fmla="*/ 0 w 2111136"/>
              <a:gd name="connsiteY38" fmla="*/ 247068 h 6068119"/>
              <a:gd name="connsiteX0" fmla="*/ 146583 w 2191038"/>
              <a:gd name="connsiteY0" fmla="*/ 314154 h 6029313"/>
              <a:gd name="connsiteX1" fmla="*/ 2191038 w 2191038"/>
              <a:gd name="connsiteY1" fmla="*/ 462767 h 6029313"/>
              <a:gd name="connsiteX2" fmla="*/ 2144885 w 2191038"/>
              <a:gd name="connsiteY2" fmla="*/ 6029313 h 6029313"/>
              <a:gd name="connsiteX3" fmla="*/ 994253 w 2191038"/>
              <a:gd name="connsiteY3" fmla="*/ 6019520 h 6029313"/>
              <a:gd name="connsiteX4" fmla="*/ 1175195 w 2191038"/>
              <a:gd name="connsiteY4" fmla="*/ 5001943 h 6029313"/>
              <a:gd name="connsiteX5" fmla="*/ 1411779 w 2191038"/>
              <a:gd name="connsiteY5" fmla="*/ 4591601 h 6029313"/>
              <a:gd name="connsiteX6" fmla="*/ 1563368 w 2191038"/>
              <a:gd name="connsiteY6" fmla="*/ 4637497 h 6029313"/>
              <a:gd name="connsiteX7" fmla="*/ 1645120 w 2191038"/>
              <a:gd name="connsiteY7" fmla="*/ 4682954 h 6029313"/>
              <a:gd name="connsiteX8" fmla="*/ 1699184 w 2191038"/>
              <a:gd name="connsiteY8" fmla="*/ 4664824 h 6029313"/>
              <a:gd name="connsiteX9" fmla="*/ 1779272 w 2191038"/>
              <a:gd name="connsiteY9" fmla="*/ 4510409 h 6029313"/>
              <a:gd name="connsiteX10" fmla="*/ 1795307 w 2191038"/>
              <a:gd name="connsiteY10" fmla="*/ 4433421 h 6029313"/>
              <a:gd name="connsiteX11" fmla="*/ 1814847 w 2191038"/>
              <a:gd name="connsiteY11" fmla="*/ 4302042 h 6029313"/>
              <a:gd name="connsiteX12" fmla="*/ 1767968 w 2191038"/>
              <a:gd name="connsiteY12" fmla="*/ 4210602 h 6029313"/>
              <a:gd name="connsiteX13" fmla="*/ 1740542 w 2191038"/>
              <a:gd name="connsiteY13" fmla="*/ 4179421 h 6029313"/>
              <a:gd name="connsiteX14" fmla="*/ 1702339 w 2191038"/>
              <a:gd name="connsiteY14" fmla="*/ 4037444 h 6029313"/>
              <a:gd name="connsiteX15" fmla="*/ 1694803 w 2191038"/>
              <a:gd name="connsiteY15" fmla="*/ 3984191 h 6029313"/>
              <a:gd name="connsiteX16" fmla="*/ 1653094 w 2191038"/>
              <a:gd name="connsiteY16" fmla="*/ 3895729 h 6029313"/>
              <a:gd name="connsiteX17" fmla="*/ 1630750 w 2191038"/>
              <a:gd name="connsiteY17" fmla="*/ 3868227 h 6029313"/>
              <a:gd name="connsiteX18" fmla="*/ 1608844 w 2191038"/>
              <a:gd name="connsiteY18" fmla="*/ 3782480 h 6029313"/>
              <a:gd name="connsiteX19" fmla="*/ 1573182 w 2191038"/>
              <a:gd name="connsiteY19" fmla="*/ 3650400 h 6029313"/>
              <a:gd name="connsiteX20" fmla="*/ 1381636 w 2191038"/>
              <a:gd name="connsiteY20" fmla="*/ 3429683 h 6029313"/>
              <a:gd name="connsiteX21" fmla="*/ 1186061 w 2191038"/>
              <a:gd name="connsiteY21" fmla="*/ 3131890 h 6029313"/>
              <a:gd name="connsiteX22" fmla="*/ 955786 w 2191038"/>
              <a:gd name="connsiteY22" fmla="*/ 2843994 h 6029313"/>
              <a:gd name="connsiteX23" fmla="*/ 807527 w 2191038"/>
              <a:gd name="connsiteY23" fmla="*/ 2582549 h 6029313"/>
              <a:gd name="connsiteX24" fmla="*/ 788162 w 2191038"/>
              <a:gd name="connsiteY24" fmla="*/ 2260933 h 6029313"/>
              <a:gd name="connsiteX25" fmla="*/ 785271 w 2191038"/>
              <a:gd name="connsiteY25" fmla="*/ 2181054 h 6029313"/>
              <a:gd name="connsiteX26" fmla="*/ 741459 w 2191038"/>
              <a:gd name="connsiteY26" fmla="*/ 1725606 h 6029313"/>
              <a:gd name="connsiteX27" fmla="*/ 667417 w 2191038"/>
              <a:gd name="connsiteY27" fmla="*/ 1609729 h 6029313"/>
              <a:gd name="connsiteX28" fmla="*/ 618786 w 2191038"/>
              <a:gd name="connsiteY28" fmla="*/ 1549995 h 6029313"/>
              <a:gd name="connsiteX29" fmla="*/ 570418 w 2191038"/>
              <a:gd name="connsiteY29" fmla="*/ 1443403 h 6029313"/>
              <a:gd name="connsiteX30" fmla="*/ 505752 w 2191038"/>
              <a:gd name="connsiteY30" fmla="*/ 1309396 h 6029313"/>
              <a:gd name="connsiteX31" fmla="*/ 354689 w 2191038"/>
              <a:gd name="connsiteY31" fmla="*/ 986553 h 6029313"/>
              <a:gd name="connsiteX32" fmla="*/ 345226 w 2191038"/>
              <a:gd name="connsiteY32" fmla="*/ 890646 h 6029313"/>
              <a:gd name="connsiteX33" fmla="*/ 335587 w 2191038"/>
              <a:gd name="connsiteY33" fmla="*/ 756990 h 6029313"/>
              <a:gd name="connsiteX34" fmla="*/ 263035 w 2191038"/>
              <a:gd name="connsiteY34" fmla="*/ 627362 h 6029313"/>
              <a:gd name="connsiteX35" fmla="*/ 204415 w 2191038"/>
              <a:gd name="connsiteY35" fmla="*/ 541790 h 6029313"/>
              <a:gd name="connsiteX36" fmla="*/ 164984 w 2191038"/>
              <a:gd name="connsiteY36" fmla="*/ 396485 h 6029313"/>
              <a:gd name="connsiteX37" fmla="*/ 146583 w 2191038"/>
              <a:gd name="connsiteY37" fmla="*/ 314154 h 6029313"/>
              <a:gd name="connsiteX0" fmla="*/ 0 w 2026054"/>
              <a:gd name="connsiteY0" fmla="*/ 372030 h 6004858"/>
              <a:gd name="connsiteX1" fmla="*/ 2026054 w 2026054"/>
              <a:gd name="connsiteY1" fmla="*/ 438312 h 6004858"/>
              <a:gd name="connsiteX2" fmla="*/ 1979901 w 2026054"/>
              <a:gd name="connsiteY2" fmla="*/ 6004858 h 6004858"/>
              <a:gd name="connsiteX3" fmla="*/ 829269 w 2026054"/>
              <a:gd name="connsiteY3" fmla="*/ 5995065 h 6004858"/>
              <a:gd name="connsiteX4" fmla="*/ 1010211 w 2026054"/>
              <a:gd name="connsiteY4" fmla="*/ 4977488 h 6004858"/>
              <a:gd name="connsiteX5" fmla="*/ 1246795 w 2026054"/>
              <a:gd name="connsiteY5" fmla="*/ 4567146 h 6004858"/>
              <a:gd name="connsiteX6" fmla="*/ 1398384 w 2026054"/>
              <a:gd name="connsiteY6" fmla="*/ 4613042 h 6004858"/>
              <a:gd name="connsiteX7" fmla="*/ 1480136 w 2026054"/>
              <a:gd name="connsiteY7" fmla="*/ 4658499 h 6004858"/>
              <a:gd name="connsiteX8" fmla="*/ 1534200 w 2026054"/>
              <a:gd name="connsiteY8" fmla="*/ 4640369 h 6004858"/>
              <a:gd name="connsiteX9" fmla="*/ 1614288 w 2026054"/>
              <a:gd name="connsiteY9" fmla="*/ 4485954 h 6004858"/>
              <a:gd name="connsiteX10" fmla="*/ 1630323 w 2026054"/>
              <a:gd name="connsiteY10" fmla="*/ 4408966 h 6004858"/>
              <a:gd name="connsiteX11" fmla="*/ 1649863 w 2026054"/>
              <a:gd name="connsiteY11" fmla="*/ 4277587 h 6004858"/>
              <a:gd name="connsiteX12" fmla="*/ 1602984 w 2026054"/>
              <a:gd name="connsiteY12" fmla="*/ 4186147 h 6004858"/>
              <a:gd name="connsiteX13" fmla="*/ 1575558 w 2026054"/>
              <a:gd name="connsiteY13" fmla="*/ 4154966 h 6004858"/>
              <a:gd name="connsiteX14" fmla="*/ 1537355 w 2026054"/>
              <a:gd name="connsiteY14" fmla="*/ 4012989 h 6004858"/>
              <a:gd name="connsiteX15" fmla="*/ 1529819 w 2026054"/>
              <a:gd name="connsiteY15" fmla="*/ 3959736 h 6004858"/>
              <a:gd name="connsiteX16" fmla="*/ 1488110 w 2026054"/>
              <a:gd name="connsiteY16" fmla="*/ 3871274 h 6004858"/>
              <a:gd name="connsiteX17" fmla="*/ 1465766 w 2026054"/>
              <a:gd name="connsiteY17" fmla="*/ 3843772 h 6004858"/>
              <a:gd name="connsiteX18" fmla="*/ 1443860 w 2026054"/>
              <a:gd name="connsiteY18" fmla="*/ 3758025 h 6004858"/>
              <a:gd name="connsiteX19" fmla="*/ 1408198 w 2026054"/>
              <a:gd name="connsiteY19" fmla="*/ 3625945 h 6004858"/>
              <a:gd name="connsiteX20" fmla="*/ 1216652 w 2026054"/>
              <a:gd name="connsiteY20" fmla="*/ 3405228 h 6004858"/>
              <a:gd name="connsiteX21" fmla="*/ 1021077 w 2026054"/>
              <a:gd name="connsiteY21" fmla="*/ 3107435 h 6004858"/>
              <a:gd name="connsiteX22" fmla="*/ 790802 w 2026054"/>
              <a:gd name="connsiteY22" fmla="*/ 2819539 h 6004858"/>
              <a:gd name="connsiteX23" fmla="*/ 642543 w 2026054"/>
              <a:gd name="connsiteY23" fmla="*/ 2558094 h 6004858"/>
              <a:gd name="connsiteX24" fmla="*/ 623178 w 2026054"/>
              <a:gd name="connsiteY24" fmla="*/ 2236478 h 6004858"/>
              <a:gd name="connsiteX25" fmla="*/ 620287 w 2026054"/>
              <a:gd name="connsiteY25" fmla="*/ 2156599 h 6004858"/>
              <a:gd name="connsiteX26" fmla="*/ 576475 w 2026054"/>
              <a:gd name="connsiteY26" fmla="*/ 1701151 h 6004858"/>
              <a:gd name="connsiteX27" fmla="*/ 502433 w 2026054"/>
              <a:gd name="connsiteY27" fmla="*/ 1585274 h 6004858"/>
              <a:gd name="connsiteX28" fmla="*/ 453802 w 2026054"/>
              <a:gd name="connsiteY28" fmla="*/ 1525540 h 6004858"/>
              <a:gd name="connsiteX29" fmla="*/ 405434 w 2026054"/>
              <a:gd name="connsiteY29" fmla="*/ 1418948 h 6004858"/>
              <a:gd name="connsiteX30" fmla="*/ 340768 w 2026054"/>
              <a:gd name="connsiteY30" fmla="*/ 1284941 h 6004858"/>
              <a:gd name="connsiteX31" fmla="*/ 189705 w 2026054"/>
              <a:gd name="connsiteY31" fmla="*/ 962098 h 6004858"/>
              <a:gd name="connsiteX32" fmla="*/ 180242 w 2026054"/>
              <a:gd name="connsiteY32" fmla="*/ 866191 h 6004858"/>
              <a:gd name="connsiteX33" fmla="*/ 170603 w 2026054"/>
              <a:gd name="connsiteY33" fmla="*/ 732535 h 6004858"/>
              <a:gd name="connsiteX34" fmla="*/ 98051 w 2026054"/>
              <a:gd name="connsiteY34" fmla="*/ 602907 h 6004858"/>
              <a:gd name="connsiteX35" fmla="*/ 39431 w 2026054"/>
              <a:gd name="connsiteY35" fmla="*/ 517335 h 6004858"/>
              <a:gd name="connsiteX36" fmla="*/ 0 w 2026054"/>
              <a:gd name="connsiteY36" fmla="*/ 372030 h 6004858"/>
              <a:gd name="connsiteX0" fmla="*/ 0 w 1986623"/>
              <a:gd name="connsiteY0" fmla="*/ 471646 h 5959169"/>
              <a:gd name="connsiteX1" fmla="*/ 1986623 w 1986623"/>
              <a:gd name="connsiteY1" fmla="*/ 392623 h 5959169"/>
              <a:gd name="connsiteX2" fmla="*/ 1940470 w 1986623"/>
              <a:gd name="connsiteY2" fmla="*/ 5959169 h 5959169"/>
              <a:gd name="connsiteX3" fmla="*/ 789838 w 1986623"/>
              <a:gd name="connsiteY3" fmla="*/ 5949376 h 5959169"/>
              <a:gd name="connsiteX4" fmla="*/ 970780 w 1986623"/>
              <a:gd name="connsiteY4" fmla="*/ 4931799 h 5959169"/>
              <a:gd name="connsiteX5" fmla="*/ 1207364 w 1986623"/>
              <a:gd name="connsiteY5" fmla="*/ 4521457 h 5959169"/>
              <a:gd name="connsiteX6" fmla="*/ 1358953 w 1986623"/>
              <a:gd name="connsiteY6" fmla="*/ 4567353 h 5959169"/>
              <a:gd name="connsiteX7" fmla="*/ 1440705 w 1986623"/>
              <a:gd name="connsiteY7" fmla="*/ 4612810 h 5959169"/>
              <a:gd name="connsiteX8" fmla="*/ 1494769 w 1986623"/>
              <a:gd name="connsiteY8" fmla="*/ 4594680 h 5959169"/>
              <a:gd name="connsiteX9" fmla="*/ 1574857 w 1986623"/>
              <a:gd name="connsiteY9" fmla="*/ 4440265 h 5959169"/>
              <a:gd name="connsiteX10" fmla="*/ 1590892 w 1986623"/>
              <a:gd name="connsiteY10" fmla="*/ 4363277 h 5959169"/>
              <a:gd name="connsiteX11" fmla="*/ 1610432 w 1986623"/>
              <a:gd name="connsiteY11" fmla="*/ 4231898 h 5959169"/>
              <a:gd name="connsiteX12" fmla="*/ 1563553 w 1986623"/>
              <a:gd name="connsiteY12" fmla="*/ 4140458 h 5959169"/>
              <a:gd name="connsiteX13" fmla="*/ 1536127 w 1986623"/>
              <a:gd name="connsiteY13" fmla="*/ 4109277 h 5959169"/>
              <a:gd name="connsiteX14" fmla="*/ 1497924 w 1986623"/>
              <a:gd name="connsiteY14" fmla="*/ 3967300 h 5959169"/>
              <a:gd name="connsiteX15" fmla="*/ 1490388 w 1986623"/>
              <a:gd name="connsiteY15" fmla="*/ 3914047 h 5959169"/>
              <a:gd name="connsiteX16" fmla="*/ 1448679 w 1986623"/>
              <a:gd name="connsiteY16" fmla="*/ 3825585 h 5959169"/>
              <a:gd name="connsiteX17" fmla="*/ 1426335 w 1986623"/>
              <a:gd name="connsiteY17" fmla="*/ 3798083 h 5959169"/>
              <a:gd name="connsiteX18" fmla="*/ 1404429 w 1986623"/>
              <a:gd name="connsiteY18" fmla="*/ 3712336 h 5959169"/>
              <a:gd name="connsiteX19" fmla="*/ 1368767 w 1986623"/>
              <a:gd name="connsiteY19" fmla="*/ 3580256 h 5959169"/>
              <a:gd name="connsiteX20" fmla="*/ 1177221 w 1986623"/>
              <a:gd name="connsiteY20" fmla="*/ 3359539 h 5959169"/>
              <a:gd name="connsiteX21" fmla="*/ 981646 w 1986623"/>
              <a:gd name="connsiteY21" fmla="*/ 3061746 h 5959169"/>
              <a:gd name="connsiteX22" fmla="*/ 751371 w 1986623"/>
              <a:gd name="connsiteY22" fmla="*/ 2773850 h 5959169"/>
              <a:gd name="connsiteX23" fmla="*/ 603112 w 1986623"/>
              <a:gd name="connsiteY23" fmla="*/ 2512405 h 5959169"/>
              <a:gd name="connsiteX24" fmla="*/ 583747 w 1986623"/>
              <a:gd name="connsiteY24" fmla="*/ 2190789 h 5959169"/>
              <a:gd name="connsiteX25" fmla="*/ 580856 w 1986623"/>
              <a:gd name="connsiteY25" fmla="*/ 2110910 h 5959169"/>
              <a:gd name="connsiteX26" fmla="*/ 537044 w 1986623"/>
              <a:gd name="connsiteY26" fmla="*/ 1655462 h 5959169"/>
              <a:gd name="connsiteX27" fmla="*/ 463002 w 1986623"/>
              <a:gd name="connsiteY27" fmla="*/ 1539585 h 5959169"/>
              <a:gd name="connsiteX28" fmla="*/ 414371 w 1986623"/>
              <a:gd name="connsiteY28" fmla="*/ 1479851 h 5959169"/>
              <a:gd name="connsiteX29" fmla="*/ 366003 w 1986623"/>
              <a:gd name="connsiteY29" fmla="*/ 1373259 h 5959169"/>
              <a:gd name="connsiteX30" fmla="*/ 301337 w 1986623"/>
              <a:gd name="connsiteY30" fmla="*/ 1239252 h 5959169"/>
              <a:gd name="connsiteX31" fmla="*/ 150274 w 1986623"/>
              <a:gd name="connsiteY31" fmla="*/ 916409 h 5959169"/>
              <a:gd name="connsiteX32" fmla="*/ 140811 w 1986623"/>
              <a:gd name="connsiteY32" fmla="*/ 820502 h 5959169"/>
              <a:gd name="connsiteX33" fmla="*/ 131172 w 1986623"/>
              <a:gd name="connsiteY33" fmla="*/ 686846 h 5959169"/>
              <a:gd name="connsiteX34" fmla="*/ 58620 w 1986623"/>
              <a:gd name="connsiteY34" fmla="*/ 557218 h 5959169"/>
              <a:gd name="connsiteX35" fmla="*/ 0 w 1986623"/>
              <a:gd name="connsiteY35" fmla="*/ 471646 h 5959169"/>
              <a:gd name="connsiteX0" fmla="*/ 0 w 1986623"/>
              <a:gd name="connsiteY0" fmla="*/ 79864 h 5567387"/>
              <a:gd name="connsiteX1" fmla="*/ 1986623 w 1986623"/>
              <a:gd name="connsiteY1" fmla="*/ 841 h 5567387"/>
              <a:gd name="connsiteX2" fmla="*/ 1940470 w 1986623"/>
              <a:gd name="connsiteY2" fmla="*/ 5567387 h 5567387"/>
              <a:gd name="connsiteX3" fmla="*/ 789838 w 1986623"/>
              <a:gd name="connsiteY3" fmla="*/ 5557594 h 5567387"/>
              <a:gd name="connsiteX4" fmla="*/ 970780 w 1986623"/>
              <a:gd name="connsiteY4" fmla="*/ 4540017 h 5567387"/>
              <a:gd name="connsiteX5" fmla="*/ 1207364 w 1986623"/>
              <a:gd name="connsiteY5" fmla="*/ 4129675 h 5567387"/>
              <a:gd name="connsiteX6" fmla="*/ 1358953 w 1986623"/>
              <a:gd name="connsiteY6" fmla="*/ 4175571 h 5567387"/>
              <a:gd name="connsiteX7" fmla="*/ 1440705 w 1986623"/>
              <a:gd name="connsiteY7" fmla="*/ 4221028 h 5567387"/>
              <a:gd name="connsiteX8" fmla="*/ 1494769 w 1986623"/>
              <a:gd name="connsiteY8" fmla="*/ 4202898 h 5567387"/>
              <a:gd name="connsiteX9" fmla="*/ 1574857 w 1986623"/>
              <a:gd name="connsiteY9" fmla="*/ 4048483 h 5567387"/>
              <a:gd name="connsiteX10" fmla="*/ 1590892 w 1986623"/>
              <a:gd name="connsiteY10" fmla="*/ 3971495 h 5567387"/>
              <a:gd name="connsiteX11" fmla="*/ 1610432 w 1986623"/>
              <a:gd name="connsiteY11" fmla="*/ 3840116 h 5567387"/>
              <a:gd name="connsiteX12" fmla="*/ 1563553 w 1986623"/>
              <a:gd name="connsiteY12" fmla="*/ 3748676 h 5567387"/>
              <a:gd name="connsiteX13" fmla="*/ 1536127 w 1986623"/>
              <a:gd name="connsiteY13" fmla="*/ 3717495 h 5567387"/>
              <a:gd name="connsiteX14" fmla="*/ 1497924 w 1986623"/>
              <a:gd name="connsiteY14" fmla="*/ 3575518 h 5567387"/>
              <a:gd name="connsiteX15" fmla="*/ 1490388 w 1986623"/>
              <a:gd name="connsiteY15" fmla="*/ 3522265 h 5567387"/>
              <a:gd name="connsiteX16" fmla="*/ 1448679 w 1986623"/>
              <a:gd name="connsiteY16" fmla="*/ 3433803 h 5567387"/>
              <a:gd name="connsiteX17" fmla="*/ 1426335 w 1986623"/>
              <a:gd name="connsiteY17" fmla="*/ 3406301 h 5567387"/>
              <a:gd name="connsiteX18" fmla="*/ 1404429 w 1986623"/>
              <a:gd name="connsiteY18" fmla="*/ 3320554 h 5567387"/>
              <a:gd name="connsiteX19" fmla="*/ 1368767 w 1986623"/>
              <a:gd name="connsiteY19" fmla="*/ 3188474 h 5567387"/>
              <a:gd name="connsiteX20" fmla="*/ 1177221 w 1986623"/>
              <a:gd name="connsiteY20" fmla="*/ 2967757 h 5567387"/>
              <a:gd name="connsiteX21" fmla="*/ 981646 w 1986623"/>
              <a:gd name="connsiteY21" fmla="*/ 2669964 h 5567387"/>
              <a:gd name="connsiteX22" fmla="*/ 751371 w 1986623"/>
              <a:gd name="connsiteY22" fmla="*/ 2382068 h 5567387"/>
              <a:gd name="connsiteX23" fmla="*/ 603112 w 1986623"/>
              <a:gd name="connsiteY23" fmla="*/ 2120623 h 5567387"/>
              <a:gd name="connsiteX24" fmla="*/ 583747 w 1986623"/>
              <a:gd name="connsiteY24" fmla="*/ 1799007 h 5567387"/>
              <a:gd name="connsiteX25" fmla="*/ 580856 w 1986623"/>
              <a:gd name="connsiteY25" fmla="*/ 1719128 h 5567387"/>
              <a:gd name="connsiteX26" fmla="*/ 537044 w 1986623"/>
              <a:gd name="connsiteY26" fmla="*/ 1263680 h 5567387"/>
              <a:gd name="connsiteX27" fmla="*/ 463002 w 1986623"/>
              <a:gd name="connsiteY27" fmla="*/ 1147803 h 5567387"/>
              <a:gd name="connsiteX28" fmla="*/ 414371 w 1986623"/>
              <a:gd name="connsiteY28" fmla="*/ 1088069 h 5567387"/>
              <a:gd name="connsiteX29" fmla="*/ 366003 w 1986623"/>
              <a:gd name="connsiteY29" fmla="*/ 981477 h 5567387"/>
              <a:gd name="connsiteX30" fmla="*/ 301337 w 1986623"/>
              <a:gd name="connsiteY30" fmla="*/ 847470 h 5567387"/>
              <a:gd name="connsiteX31" fmla="*/ 150274 w 1986623"/>
              <a:gd name="connsiteY31" fmla="*/ 524627 h 5567387"/>
              <a:gd name="connsiteX32" fmla="*/ 140811 w 1986623"/>
              <a:gd name="connsiteY32" fmla="*/ 428720 h 5567387"/>
              <a:gd name="connsiteX33" fmla="*/ 131172 w 1986623"/>
              <a:gd name="connsiteY33" fmla="*/ 295064 h 5567387"/>
              <a:gd name="connsiteX34" fmla="*/ 58620 w 1986623"/>
              <a:gd name="connsiteY34" fmla="*/ 165436 h 5567387"/>
              <a:gd name="connsiteX35" fmla="*/ 0 w 1986623"/>
              <a:gd name="connsiteY35" fmla="*/ 79864 h 5567387"/>
              <a:gd name="connsiteX0" fmla="*/ 0 w 1986624"/>
              <a:gd name="connsiteY0" fmla="*/ 33593 h 5521116"/>
              <a:gd name="connsiteX1" fmla="*/ 1986624 w 1986624"/>
              <a:gd name="connsiteY1" fmla="*/ 2758 h 5521116"/>
              <a:gd name="connsiteX2" fmla="*/ 1940470 w 1986624"/>
              <a:gd name="connsiteY2" fmla="*/ 5521116 h 5521116"/>
              <a:gd name="connsiteX3" fmla="*/ 789838 w 1986624"/>
              <a:gd name="connsiteY3" fmla="*/ 5511323 h 5521116"/>
              <a:gd name="connsiteX4" fmla="*/ 970780 w 1986624"/>
              <a:gd name="connsiteY4" fmla="*/ 4493746 h 5521116"/>
              <a:gd name="connsiteX5" fmla="*/ 1207364 w 1986624"/>
              <a:gd name="connsiteY5" fmla="*/ 4083404 h 5521116"/>
              <a:gd name="connsiteX6" fmla="*/ 1358953 w 1986624"/>
              <a:gd name="connsiteY6" fmla="*/ 4129300 h 5521116"/>
              <a:gd name="connsiteX7" fmla="*/ 1440705 w 1986624"/>
              <a:gd name="connsiteY7" fmla="*/ 4174757 h 5521116"/>
              <a:gd name="connsiteX8" fmla="*/ 1494769 w 1986624"/>
              <a:gd name="connsiteY8" fmla="*/ 4156627 h 5521116"/>
              <a:gd name="connsiteX9" fmla="*/ 1574857 w 1986624"/>
              <a:gd name="connsiteY9" fmla="*/ 4002212 h 5521116"/>
              <a:gd name="connsiteX10" fmla="*/ 1590892 w 1986624"/>
              <a:gd name="connsiteY10" fmla="*/ 3925224 h 5521116"/>
              <a:gd name="connsiteX11" fmla="*/ 1610432 w 1986624"/>
              <a:gd name="connsiteY11" fmla="*/ 3793845 h 5521116"/>
              <a:gd name="connsiteX12" fmla="*/ 1563553 w 1986624"/>
              <a:gd name="connsiteY12" fmla="*/ 3702405 h 5521116"/>
              <a:gd name="connsiteX13" fmla="*/ 1536127 w 1986624"/>
              <a:gd name="connsiteY13" fmla="*/ 3671224 h 5521116"/>
              <a:gd name="connsiteX14" fmla="*/ 1497924 w 1986624"/>
              <a:gd name="connsiteY14" fmla="*/ 3529247 h 5521116"/>
              <a:gd name="connsiteX15" fmla="*/ 1490388 w 1986624"/>
              <a:gd name="connsiteY15" fmla="*/ 3475994 h 5521116"/>
              <a:gd name="connsiteX16" fmla="*/ 1448679 w 1986624"/>
              <a:gd name="connsiteY16" fmla="*/ 3387532 h 5521116"/>
              <a:gd name="connsiteX17" fmla="*/ 1426335 w 1986624"/>
              <a:gd name="connsiteY17" fmla="*/ 3360030 h 5521116"/>
              <a:gd name="connsiteX18" fmla="*/ 1404429 w 1986624"/>
              <a:gd name="connsiteY18" fmla="*/ 3274283 h 5521116"/>
              <a:gd name="connsiteX19" fmla="*/ 1368767 w 1986624"/>
              <a:gd name="connsiteY19" fmla="*/ 3142203 h 5521116"/>
              <a:gd name="connsiteX20" fmla="*/ 1177221 w 1986624"/>
              <a:gd name="connsiteY20" fmla="*/ 2921486 h 5521116"/>
              <a:gd name="connsiteX21" fmla="*/ 981646 w 1986624"/>
              <a:gd name="connsiteY21" fmla="*/ 2623693 h 5521116"/>
              <a:gd name="connsiteX22" fmla="*/ 751371 w 1986624"/>
              <a:gd name="connsiteY22" fmla="*/ 2335797 h 5521116"/>
              <a:gd name="connsiteX23" fmla="*/ 603112 w 1986624"/>
              <a:gd name="connsiteY23" fmla="*/ 2074352 h 5521116"/>
              <a:gd name="connsiteX24" fmla="*/ 583747 w 1986624"/>
              <a:gd name="connsiteY24" fmla="*/ 1752736 h 5521116"/>
              <a:gd name="connsiteX25" fmla="*/ 580856 w 1986624"/>
              <a:gd name="connsiteY25" fmla="*/ 1672857 h 5521116"/>
              <a:gd name="connsiteX26" fmla="*/ 537044 w 1986624"/>
              <a:gd name="connsiteY26" fmla="*/ 1217409 h 5521116"/>
              <a:gd name="connsiteX27" fmla="*/ 463002 w 1986624"/>
              <a:gd name="connsiteY27" fmla="*/ 1101532 h 5521116"/>
              <a:gd name="connsiteX28" fmla="*/ 414371 w 1986624"/>
              <a:gd name="connsiteY28" fmla="*/ 1041798 h 5521116"/>
              <a:gd name="connsiteX29" fmla="*/ 366003 w 1986624"/>
              <a:gd name="connsiteY29" fmla="*/ 935206 h 5521116"/>
              <a:gd name="connsiteX30" fmla="*/ 301337 w 1986624"/>
              <a:gd name="connsiteY30" fmla="*/ 801199 h 5521116"/>
              <a:gd name="connsiteX31" fmla="*/ 150274 w 1986624"/>
              <a:gd name="connsiteY31" fmla="*/ 478356 h 5521116"/>
              <a:gd name="connsiteX32" fmla="*/ 140811 w 1986624"/>
              <a:gd name="connsiteY32" fmla="*/ 382449 h 5521116"/>
              <a:gd name="connsiteX33" fmla="*/ 131172 w 1986624"/>
              <a:gd name="connsiteY33" fmla="*/ 248793 h 5521116"/>
              <a:gd name="connsiteX34" fmla="*/ 58620 w 1986624"/>
              <a:gd name="connsiteY34" fmla="*/ 119165 h 5521116"/>
              <a:gd name="connsiteX35" fmla="*/ 0 w 1986624"/>
              <a:gd name="connsiteY35" fmla="*/ 33593 h 5521116"/>
              <a:gd name="connsiteX0" fmla="*/ 0 w 1986624"/>
              <a:gd name="connsiteY0" fmla="*/ 6022 h 5580284"/>
              <a:gd name="connsiteX1" fmla="*/ 1986624 w 1986624"/>
              <a:gd name="connsiteY1" fmla="*/ 61926 h 5580284"/>
              <a:gd name="connsiteX2" fmla="*/ 1940470 w 1986624"/>
              <a:gd name="connsiteY2" fmla="*/ 5580284 h 5580284"/>
              <a:gd name="connsiteX3" fmla="*/ 789838 w 1986624"/>
              <a:gd name="connsiteY3" fmla="*/ 5570491 h 5580284"/>
              <a:gd name="connsiteX4" fmla="*/ 970780 w 1986624"/>
              <a:gd name="connsiteY4" fmla="*/ 4552914 h 5580284"/>
              <a:gd name="connsiteX5" fmla="*/ 1207364 w 1986624"/>
              <a:gd name="connsiteY5" fmla="*/ 4142572 h 5580284"/>
              <a:gd name="connsiteX6" fmla="*/ 1358953 w 1986624"/>
              <a:gd name="connsiteY6" fmla="*/ 4188468 h 5580284"/>
              <a:gd name="connsiteX7" fmla="*/ 1440705 w 1986624"/>
              <a:gd name="connsiteY7" fmla="*/ 4233925 h 5580284"/>
              <a:gd name="connsiteX8" fmla="*/ 1494769 w 1986624"/>
              <a:gd name="connsiteY8" fmla="*/ 4215795 h 5580284"/>
              <a:gd name="connsiteX9" fmla="*/ 1574857 w 1986624"/>
              <a:gd name="connsiteY9" fmla="*/ 4061380 h 5580284"/>
              <a:gd name="connsiteX10" fmla="*/ 1590892 w 1986624"/>
              <a:gd name="connsiteY10" fmla="*/ 3984392 h 5580284"/>
              <a:gd name="connsiteX11" fmla="*/ 1610432 w 1986624"/>
              <a:gd name="connsiteY11" fmla="*/ 3853013 h 5580284"/>
              <a:gd name="connsiteX12" fmla="*/ 1563553 w 1986624"/>
              <a:gd name="connsiteY12" fmla="*/ 3761573 h 5580284"/>
              <a:gd name="connsiteX13" fmla="*/ 1536127 w 1986624"/>
              <a:gd name="connsiteY13" fmla="*/ 3730392 h 5580284"/>
              <a:gd name="connsiteX14" fmla="*/ 1497924 w 1986624"/>
              <a:gd name="connsiteY14" fmla="*/ 3588415 h 5580284"/>
              <a:gd name="connsiteX15" fmla="*/ 1490388 w 1986624"/>
              <a:gd name="connsiteY15" fmla="*/ 3535162 h 5580284"/>
              <a:gd name="connsiteX16" fmla="*/ 1448679 w 1986624"/>
              <a:gd name="connsiteY16" fmla="*/ 3446700 h 5580284"/>
              <a:gd name="connsiteX17" fmla="*/ 1426335 w 1986624"/>
              <a:gd name="connsiteY17" fmla="*/ 3419198 h 5580284"/>
              <a:gd name="connsiteX18" fmla="*/ 1404429 w 1986624"/>
              <a:gd name="connsiteY18" fmla="*/ 3333451 h 5580284"/>
              <a:gd name="connsiteX19" fmla="*/ 1368767 w 1986624"/>
              <a:gd name="connsiteY19" fmla="*/ 3201371 h 5580284"/>
              <a:gd name="connsiteX20" fmla="*/ 1177221 w 1986624"/>
              <a:gd name="connsiteY20" fmla="*/ 2980654 h 5580284"/>
              <a:gd name="connsiteX21" fmla="*/ 981646 w 1986624"/>
              <a:gd name="connsiteY21" fmla="*/ 2682861 h 5580284"/>
              <a:gd name="connsiteX22" fmla="*/ 751371 w 1986624"/>
              <a:gd name="connsiteY22" fmla="*/ 2394965 h 5580284"/>
              <a:gd name="connsiteX23" fmla="*/ 603112 w 1986624"/>
              <a:gd name="connsiteY23" fmla="*/ 2133520 h 5580284"/>
              <a:gd name="connsiteX24" fmla="*/ 583747 w 1986624"/>
              <a:gd name="connsiteY24" fmla="*/ 1811904 h 5580284"/>
              <a:gd name="connsiteX25" fmla="*/ 580856 w 1986624"/>
              <a:gd name="connsiteY25" fmla="*/ 1732025 h 5580284"/>
              <a:gd name="connsiteX26" fmla="*/ 537044 w 1986624"/>
              <a:gd name="connsiteY26" fmla="*/ 1276577 h 5580284"/>
              <a:gd name="connsiteX27" fmla="*/ 463002 w 1986624"/>
              <a:gd name="connsiteY27" fmla="*/ 1160700 h 5580284"/>
              <a:gd name="connsiteX28" fmla="*/ 414371 w 1986624"/>
              <a:gd name="connsiteY28" fmla="*/ 1100966 h 5580284"/>
              <a:gd name="connsiteX29" fmla="*/ 366003 w 1986624"/>
              <a:gd name="connsiteY29" fmla="*/ 994374 h 5580284"/>
              <a:gd name="connsiteX30" fmla="*/ 301337 w 1986624"/>
              <a:gd name="connsiteY30" fmla="*/ 860367 h 5580284"/>
              <a:gd name="connsiteX31" fmla="*/ 150274 w 1986624"/>
              <a:gd name="connsiteY31" fmla="*/ 537524 h 5580284"/>
              <a:gd name="connsiteX32" fmla="*/ 140811 w 1986624"/>
              <a:gd name="connsiteY32" fmla="*/ 441617 h 5580284"/>
              <a:gd name="connsiteX33" fmla="*/ 131172 w 1986624"/>
              <a:gd name="connsiteY33" fmla="*/ 307961 h 5580284"/>
              <a:gd name="connsiteX34" fmla="*/ 58620 w 1986624"/>
              <a:gd name="connsiteY34" fmla="*/ 178333 h 5580284"/>
              <a:gd name="connsiteX35" fmla="*/ 0 w 1986624"/>
              <a:gd name="connsiteY35" fmla="*/ 6022 h 5580284"/>
              <a:gd name="connsiteX0" fmla="*/ 0 w 1998164"/>
              <a:gd name="connsiteY0" fmla="*/ 25643 h 5599905"/>
              <a:gd name="connsiteX1" fmla="*/ 1998164 w 1998164"/>
              <a:gd name="connsiteY1" fmla="*/ 4444 h 5599905"/>
              <a:gd name="connsiteX2" fmla="*/ 1940470 w 1998164"/>
              <a:gd name="connsiteY2" fmla="*/ 5599905 h 5599905"/>
              <a:gd name="connsiteX3" fmla="*/ 789838 w 1998164"/>
              <a:gd name="connsiteY3" fmla="*/ 5590112 h 5599905"/>
              <a:gd name="connsiteX4" fmla="*/ 970780 w 1998164"/>
              <a:gd name="connsiteY4" fmla="*/ 4572535 h 5599905"/>
              <a:gd name="connsiteX5" fmla="*/ 1207364 w 1998164"/>
              <a:gd name="connsiteY5" fmla="*/ 4162193 h 5599905"/>
              <a:gd name="connsiteX6" fmla="*/ 1358953 w 1998164"/>
              <a:gd name="connsiteY6" fmla="*/ 4208089 h 5599905"/>
              <a:gd name="connsiteX7" fmla="*/ 1440705 w 1998164"/>
              <a:gd name="connsiteY7" fmla="*/ 4253546 h 5599905"/>
              <a:gd name="connsiteX8" fmla="*/ 1494769 w 1998164"/>
              <a:gd name="connsiteY8" fmla="*/ 4235416 h 5599905"/>
              <a:gd name="connsiteX9" fmla="*/ 1574857 w 1998164"/>
              <a:gd name="connsiteY9" fmla="*/ 4081001 h 5599905"/>
              <a:gd name="connsiteX10" fmla="*/ 1590892 w 1998164"/>
              <a:gd name="connsiteY10" fmla="*/ 4004013 h 5599905"/>
              <a:gd name="connsiteX11" fmla="*/ 1610432 w 1998164"/>
              <a:gd name="connsiteY11" fmla="*/ 3872634 h 5599905"/>
              <a:gd name="connsiteX12" fmla="*/ 1563553 w 1998164"/>
              <a:gd name="connsiteY12" fmla="*/ 3781194 h 5599905"/>
              <a:gd name="connsiteX13" fmla="*/ 1536127 w 1998164"/>
              <a:gd name="connsiteY13" fmla="*/ 3750013 h 5599905"/>
              <a:gd name="connsiteX14" fmla="*/ 1497924 w 1998164"/>
              <a:gd name="connsiteY14" fmla="*/ 3608036 h 5599905"/>
              <a:gd name="connsiteX15" fmla="*/ 1490388 w 1998164"/>
              <a:gd name="connsiteY15" fmla="*/ 3554783 h 5599905"/>
              <a:gd name="connsiteX16" fmla="*/ 1448679 w 1998164"/>
              <a:gd name="connsiteY16" fmla="*/ 3466321 h 5599905"/>
              <a:gd name="connsiteX17" fmla="*/ 1426335 w 1998164"/>
              <a:gd name="connsiteY17" fmla="*/ 3438819 h 5599905"/>
              <a:gd name="connsiteX18" fmla="*/ 1404429 w 1998164"/>
              <a:gd name="connsiteY18" fmla="*/ 3353072 h 5599905"/>
              <a:gd name="connsiteX19" fmla="*/ 1368767 w 1998164"/>
              <a:gd name="connsiteY19" fmla="*/ 3220992 h 5599905"/>
              <a:gd name="connsiteX20" fmla="*/ 1177221 w 1998164"/>
              <a:gd name="connsiteY20" fmla="*/ 3000275 h 5599905"/>
              <a:gd name="connsiteX21" fmla="*/ 981646 w 1998164"/>
              <a:gd name="connsiteY21" fmla="*/ 2702482 h 5599905"/>
              <a:gd name="connsiteX22" fmla="*/ 751371 w 1998164"/>
              <a:gd name="connsiteY22" fmla="*/ 2414586 h 5599905"/>
              <a:gd name="connsiteX23" fmla="*/ 603112 w 1998164"/>
              <a:gd name="connsiteY23" fmla="*/ 2153141 h 5599905"/>
              <a:gd name="connsiteX24" fmla="*/ 583747 w 1998164"/>
              <a:gd name="connsiteY24" fmla="*/ 1831525 h 5599905"/>
              <a:gd name="connsiteX25" fmla="*/ 580856 w 1998164"/>
              <a:gd name="connsiteY25" fmla="*/ 1751646 h 5599905"/>
              <a:gd name="connsiteX26" fmla="*/ 537044 w 1998164"/>
              <a:gd name="connsiteY26" fmla="*/ 1296198 h 5599905"/>
              <a:gd name="connsiteX27" fmla="*/ 463002 w 1998164"/>
              <a:gd name="connsiteY27" fmla="*/ 1180321 h 5599905"/>
              <a:gd name="connsiteX28" fmla="*/ 414371 w 1998164"/>
              <a:gd name="connsiteY28" fmla="*/ 1120587 h 5599905"/>
              <a:gd name="connsiteX29" fmla="*/ 366003 w 1998164"/>
              <a:gd name="connsiteY29" fmla="*/ 1013995 h 5599905"/>
              <a:gd name="connsiteX30" fmla="*/ 301337 w 1998164"/>
              <a:gd name="connsiteY30" fmla="*/ 879988 h 5599905"/>
              <a:gd name="connsiteX31" fmla="*/ 150274 w 1998164"/>
              <a:gd name="connsiteY31" fmla="*/ 557145 h 5599905"/>
              <a:gd name="connsiteX32" fmla="*/ 140811 w 1998164"/>
              <a:gd name="connsiteY32" fmla="*/ 461238 h 5599905"/>
              <a:gd name="connsiteX33" fmla="*/ 131172 w 1998164"/>
              <a:gd name="connsiteY33" fmla="*/ 327582 h 5599905"/>
              <a:gd name="connsiteX34" fmla="*/ 58620 w 1998164"/>
              <a:gd name="connsiteY34" fmla="*/ 197954 h 5599905"/>
              <a:gd name="connsiteX35" fmla="*/ 0 w 1998164"/>
              <a:gd name="connsiteY35" fmla="*/ 25643 h 5599905"/>
              <a:gd name="connsiteX0" fmla="*/ 0 w 1998164"/>
              <a:gd name="connsiteY0" fmla="*/ 23198 h 5597460"/>
              <a:gd name="connsiteX1" fmla="*/ 1998164 w 1998164"/>
              <a:gd name="connsiteY1" fmla="*/ 1999 h 5597460"/>
              <a:gd name="connsiteX2" fmla="*/ 1940470 w 1998164"/>
              <a:gd name="connsiteY2" fmla="*/ 5597460 h 5597460"/>
              <a:gd name="connsiteX3" fmla="*/ 789838 w 1998164"/>
              <a:gd name="connsiteY3" fmla="*/ 5587667 h 5597460"/>
              <a:gd name="connsiteX4" fmla="*/ 970780 w 1998164"/>
              <a:gd name="connsiteY4" fmla="*/ 4570090 h 5597460"/>
              <a:gd name="connsiteX5" fmla="*/ 1207364 w 1998164"/>
              <a:gd name="connsiteY5" fmla="*/ 4159748 h 5597460"/>
              <a:gd name="connsiteX6" fmla="*/ 1358953 w 1998164"/>
              <a:gd name="connsiteY6" fmla="*/ 4205644 h 5597460"/>
              <a:gd name="connsiteX7" fmla="*/ 1440705 w 1998164"/>
              <a:gd name="connsiteY7" fmla="*/ 4251101 h 5597460"/>
              <a:gd name="connsiteX8" fmla="*/ 1494769 w 1998164"/>
              <a:gd name="connsiteY8" fmla="*/ 4232971 h 5597460"/>
              <a:gd name="connsiteX9" fmla="*/ 1574857 w 1998164"/>
              <a:gd name="connsiteY9" fmla="*/ 4078556 h 5597460"/>
              <a:gd name="connsiteX10" fmla="*/ 1590892 w 1998164"/>
              <a:gd name="connsiteY10" fmla="*/ 4001568 h 5597460"/>
              <a:gd name="connsiteX11" fmla="*/ 1610432 w 1998164"/>
              <a:gd name="connsiteY11" fmla="*/ 3870189 h 5597460"/>
              <a:gd name="connsiteX12" fmla="*/ 1563553 w 1998164"/>
              <a:gd name="connsiteY12" fmla="*/ 3778749 h 5597460"/>
              <a:gd name="connsiteX13" fmla="*/ 1536127 w 1998164"/>
              <a:gd name="connsiteY13" fmla="*/ 3747568 h 5597460"/>
              <a:gd name="connsiteX14" fmla="*/ 1497924 w 1998164"/>
              <a:gd name="connsiteY14" fmla="*/ 3605591 h 5597460"/>
              <a:gd name="connsiteX15" fmla="*/ 1490388 w 1998164"/>
              <a:gd name="connsiteY15" fmla="*/ 3552338 h 5597460"/>
              <a:gd name="connsiteX16" fmla="*/ 1448679 w 1998164"/>
              <a:gd name="connsiteY16" fmla="*/ 3463876 h 5597460"/>
              <a:gd name="connsiteX17" fmla="*/ 1426335 w 1998164"/>
              <a:gd name="connsiteY17" fmla="*/ 3436374 h 5597460"/>
              <a:gd name="connsiteX18" fmla="*/ 1404429 w 1998164"/>
              <a:gd name="connsiteY18" fmla="*/ 3350627 h 5597460"/>
              <a:gd name="connsiteX19" fmla="*/ 1368767 w 1998164"/>
              <a:gd name="connsiteY19" fmla="*/ 3218547 h 5597460"/>
              <a:gd name="connsiteX20" fmla="*/ 1177221 w 1998164"/>
              <a:gd name="connsiteY20" fmla="*/ 2997830 h 5597460"/>
              <a:gd name="connsiteX21" fmla="*/ 981646 w 1998164"/>
              <a:gd name="connsiteY21" fmla="*/ 2700037 h 5597460"/>
              <a:gd name="connsiteX22" fmla="*/ 751371 w 1998164"/>
              <a:gd name="connsiteY22" fmla="*/ 2412141 h 5597460"/>
              <a:gd name="connsiteX23" fmla="*/ 603112 w 1998164"/>
              <a:gd name="connsiteY23" fmla="*/ 2150696 h 5597460"/>
              <a:gd name="connsiteX24" fmla="*/ 583747 w 1998164"/>
              <a:gd name="connsiteY24" fmla="*/ 1829080 h 5597460"/>
              <a:gd name="connsiteX25" fmla="*/ 580856 w 1998164"/>
              <a:gd name="connsiteY25" fmla="*/ 1749201 h 5597460"/>
              <a:gd name="connsiteX26" fmla="*/ 537044 w 1998164"/>
              <a:gd name="connsiteY26" fmla="*/ 1293753 h 5597460"/>
              <a:gd name="connsiteX27" fmla="*/ 463002 w 1998164"/>
              <a:gd name="connsiteY27" fmla="*/ 1177876 h 5597460"/>
              <a:gd name="connsiteX28" fmla="*/ 414371 w 1998164"/>
              <a:gd name="connsiteY28" fmla="*/ 1118142 h 5597460"/>
              <a:gd name="connsiteX29" fmla="*/ 366003 w 1998164"/>
              <a:gd name="connsiteY29" fmla="*/ 1011550 h 5597460"/>
              <a:gd name="connsiteX30" fmla="*/ 301337 w 1998164"/>
              <a:gd name="connsiteY30" fmla="*/ 877543 h 5597460"/>
              <a:gd name="connsiteX31" fmla="*/ 150274 w 1998164"/>
              <a:gd name="connsiteY31" fmla="*/ 554700 h 5597460"/>
              <a:gd name="connsiteX32" fmla="*/ 140811 w 1998164"/>
              <a:gd name="connsiteY32" fmla="*/ 458793 h 5597460"/>
              <a:gd name="connsiteX33" fmla="*/ 131172 w 1998164"/>
              <a:gd name="connsiteY33" fmla="*/ 325137 h 5597460"/>
              <a:gd name="connsiteX34" fmla="*/ 58620 w 1998164"/>
              <a:gd name="connsiteY34" fmla="*/ 195509 h 5597460"/>
              <a:gd name="connsiteX35" fmla="*/ 0 w 1998164"/>
              <a:gd name="connsiteY35" fmla="*/ 23198 h 5597460"/>
              <a:gd name="connsiteX0" fmla="*/ 0 w 1998164"/>
              <a:gd name="connsiteY0" fmla="*/ 21199 h 5595461"/>
              <a:gd name="connsiteX1" fmla="*/ 1998164 w 1998164"/>
              <a:gd name="connsiteY1" fmla="*/ 0 h 5595461"/>
              <a:gd name="connsiteX2" fmla="*/ 1940470 w 1998164"/>
              <a:gd name="connsiteY2" fmla="*/ 5595461 h 5595461"/>
              <a:gd name="connsiteX3" fmla="*/ 789838 w 1998164"/>
              <a:gd name="connsiteY3" fmla="*/ 5585668 h 5595461"/>
              <a:gd name="connsiteX4" fmla="*/ 970780 w 1998164"/>
              <a:gd name="connsiteY4" fmla="*/ 4568091 h 5595461"/>
              <a:gd name="connsiteX5" fmla="*/ 1207364 w 1998164"/>
              <a:gd name="connsiteY5" fmla="*/ 4157749 h 5595461"/>
              <a:gd name="connsiteX6" fmla="*/ 1358953 w 1998164"/>
              <a:gd name="connsiteY6" fmla="*/ 4203645 h 5595461"/>
              <a:gd name="connsiteX7" fmla="*/ 1440705 w 1998164"/>
              <a:gd name="connsiteY7" fmla="*/ 4249102 h 5595461"/>
              <a:gd name="connsiteX8" fmla="*/ 1494769 w 1998164"/>
              <a:gd name="connsiteY8" fmla="*/ 4230972 h 5595461"/>
              <a:gd name="connsiteX9" fmla="*/ 1574857 w 1998164"/>
              <a:gd name="connsiteY9" fmla="*/ 4076557 h 5595461"/>
              <a:gd name="connsiteX10" fmla="*/ 1590892 w 1998164"/>
              <a:gd name="connsiteY10" fmla="*/ 3999569 h 5595461"/>
              <a:gd name="connsiteX11" fmla="*/ 1610432 w 1998164"/>
              <a:gd name="connsiteY11" fmla="*/ 3868190 h 5595461"/>
              <a:gd name="connsiteX12" fmla="*/ 1563553 w 1998164"/>
              <a:gd name="connsiteY12" fmla="*/ 3776750 h 5595461"/>
              <a:gd name="connsiteX13" fmla="*/ 1536127 w 1998164"/>
              <a:gd name="connsiteY13" fmla="*/ 3745569 h 5595461"/>
              <a:gd name="connsiteX14" fmla="*/ 1497924 w 1998164"/>
              <a:gd name="connsiteY14" fmla="*/ 3603592 h 5595461"/>
              <a:gd name="connsiteX15" fmla="*/ 1490388 w 1998164"/>
              <a:gd name="connsiteY15" fmla="*/ 3550339 h 5595461"/>
              <a:gd name="connsiteX16" fmla="*/ 1448679 w 1998164"/>
              <a:gd name="connsiteY16" fmla="*/ 3461877 h 5595461"/>
              <a:gd name="connsiteX17" fmla="*/ 1426335 w 1998164"/>
              <a:gd name="connsiteY17" fmla="*/ 3434375 h 5595461"/>
              <a:gd name="connsiteX18" fmla="*/ 1404429 w 1998164"/>
              <a:gd name="connsiteY18" fmla="*/ 3348628 h 5595461"/>
              <a:gd name="connsiteX19" fmla="*/ 1368767 w 1998164"/>
              <a:gd name="connsiteY19" fmla="*/ 3216548 h 5595461"/>
              <a:gd name="connsiteX20" fmla="*/ 1177221 w 1998164"/>
              <a:gd name="connsiteY20" fmla="*/ 2995831 h 5595461"/>
              <a:gd name="connsiteX21" fmla="*/ 981646 w 1998164"/>
              <a:gd name="connsiteY21" fmla="*/ 2698038 h 5595461"/>
              <a:gd name="connsiteX22" fmla="*/ 751371 w 1998164"/>
              <a:gd name="connsiteY22" fmla="*/ 2410142 h 5595461"/>
              <a:gd name="connsiteX23" fmla="*/ 603112 w 1998164"/>
              <a:gd name="connsiteY23" fmla="*/ 2148697 h 5595461"/>
              <a:gd name="connsiteX24" fmla="*/ 583747 w 1998164"/>
              <a:gd name="connsiteY24" fmla="*/ 1827081 h 5595461"/>
              <a:gd name="connsiteX25" fmla="*/ 580856 w 1998164"/>
              <a:gd name="connsiteY25" fmla="*/ 1747202 h 5595461"/>
              <a:gd name="connsiteX26" fmla="*/ 537044 w 1998164"/>
              <a:gd name="connsiteY26" fmla="*/ 1291754 h 5595461"/>
              <a:gd name="connsiteX27" fmla="*/ 463002 w 1998164"/>
              <a:gd name="connsiteY27" fmla="*/ 1175877 h 5595461"/>
              <a:gd name="connsiteX28" fmla="*/ 414371 w 1998164"/>
              <a:gd name="connsiteY28" fmla="*/ 1116143 h 5595461"/>
              <a:gd name="connsiteX29" fmla="*/ 366003 w 1998164"/>
              <a:gd name="connsiteY29" fmla="*/ 1009551 h 5595461"/>
              <a:gd name="connsiteX30" fmla="*/ 301337 w 1998164"/>
              <a:gd name="connsiteY30" fmla="*/ 875544 h 5595461"/>
              <a:gd name="connsiteX31" fmla="*/ 150274 w 1998164"/>
              <a:gd name="connsiteY31" fmla="*/ 552701 h 5595461"/>
              <a:gd name="connsiteX32" fmla="*/ 140811 w 1998164"/>
              <a:gd name="connsiteY32" fmla="*/ 456794 h 5595461"/>
              <a:gd name="connsiteX33" fmla="*/ 131172 w 1998164"/>
              <a:gd name="connsiteY33" fmla="*/ 323138 h 5595461"/>
              <a:gd name="connsiteX34" fmla="*/ 58620 w 1998164"/>
              <a:gd name="connsiteY34" fmla="*/ 193510 h 5595461"/>
              <a:gd name="connsiteX35" fmla="*/ 0 w 1998164"/>
              <a:gd name="connsiteY35" fmla="*/ 21199 h 559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98164" h="5595461">
                <a:moveTo>
                  <a:pt x="0" y="21199"/>
                </a:moveTo>
                <a:cubicBezTo>
                  <a:pt x="355950" y="13041"/>
                  <a:pt x="1305512" y="39547"/>
                  <a:pt x="1998164" y="0"/>
                </a:cubicBezTo>
                <a:cubicBezTo>
                  <a:pt x="1998165" y="2286001"/>
                  <a:pt x="1940469" y="3309460"/>
                  <a:pt x="1940470" y="5595461"/>
                </a:cubicBezTo>
                <a:lnTo>
                  <a:pt x="789838" y="5585668"/>
                </a:lnTo>
                <a:cubicBezTo>
                  <a:pt x="794569" y="5497381"/>
                  <a:pt x="903748" y="4747818"/>
                  <a:pt x="970780" y="4568091"/>
                </a:cubicBezTo>
                <a:cubicBezTo>
                  <a:pt x="1033694" y="4400189"/>
                  <a:pt x="1138054" y="4199266"/>
                  <a:pt x="1207364" y="4157749"/>
                </a:cubicBezTo>
                <a:cubicBezTo>
                  <a:pt x="1251176" y="4131474"/>
                  <a:pt x="1306116" y="4168085"/>
                  <a:pt x="1358953" y="4203645"/>
                </a:cubicBezTo>
                <a:cubicBezTo>
                  <a:pt x="1388569" y="4223527"/>
                  <a:pt x="1416521" y="4242358"/>
                  <a:pt x="1440705" y="4249102"/>
                </a:cubicBezTo>
                <a:cubicBezTo>
                  <a:pt x="1457529" y="4253832"/>
                  <a:pt x="1475755" y="4247788"/>
                  <a:pt x="1494769" y="4230972"/>
                </a:cubicBezTo>
                <a:cubicBezTo>
                  <a:pt x="1533849" y="4195937"/>
                  <a:pt x="1568373" y="4121839"/>
                  <a:pt x="1574857" y="4076557"/>
                </a:cubicBezTo>
                <a:cubicBezTo>
                  <a:pt x="1578450" y="4051333"/>
                  <a:pt x="1584758" y="4025057"/>
                  <a:pt x="1590892" y="3999569"/>
                </a:cubicBezTo>
                <a:cubicBezTo>
                  <a:pt x="1601407" y="3955776"/>
                  <a:pt x="1612272" y="3910844"/>
                  <a:pt x="1610432" y="3868190"/>
                </a:cubicBezTo>
                <a:cubicBezTo>
                  <a:pt x="1608417" y="3822908"/>
                  <a:pt x="1586598" y="3800486"/>
                  <a:pt x="1563553" y="3776750"/>
                </a:cubicBezTo>
                <a:cubicBezTo>
                  <a:pt x="1553652" y="3767054"/>
                  <a:pt x="1544478" y="3756631"/>
                  <a:pt x="1536127" y="3745569"/>
                </a:cubicBezTo>
                <a:cubicBezTo>
                  <a:pt x="1512381" y="3712636"/>
                  <a:pt x="1505722" y="3662099"/>
                  <a:pt x="1497924" y="3603592"/>
                </a:cubicBezTo>
                <a:cubicBezTo>
                  <a:pt x="1495645" y="3586075"/>
                  <a:pt x="1493279" y="3568557"/>
                  <a:pt x="1490388" y="3550339"/>
                </a:cubicBezTo>
                <a:cubicBezTo>
                  <a:pt x="1482064" y="3497350"/>
                  <a:pt x="1465853" y="3480270"/>
                  <a:pt x="1448679" y="3461877"/>
                </a:cubicBezTo>
                <a:cubicBezTo>
                  <a:pt x="1440346" y="3453460"/>
                  <a:pt x="1432863" y="3444255"/>
                  <a:pt x="1426335" y="3434375"/>
                </a:cubicBezTo>
                <a:cubicBezTo>
                  <a:pt x="1415207" y="3416858"/>
                  <a:pt x="1410212" y="3385152"/>
                  <a:pt x="1404429" y="3348628"/>
                </a:cubicBezTo>
                <a:cubicBezTo>
                  <a:pt x="1397331" y="3303959"/>
                  <a:pt x="1389270" y="3253247"/>
                  <a:pt x="1368767" y="3216548"/>
                </a:cubicBezTo>
                <a:cubicBezTo>
                  <a:pt x="1329511" y="3146479"/>
                  <a:pt x="1223136" y="3035420"/>
                  <a:pt x="1177221" y="2995831"/>
                </a:cubicBezTo>
                <a:cubicBezTo>
                  <a:pt x="1131307" y="2956242"/>
                  <a:pt x="1012402" y="2756633"/>
                  <a:pt x="981646" y="2698038"/>
                </a:cubicBezTo>
                <a:cubicBezTo>
                  <a:pt x="948699" y="2635239"/>
                  <a:pt x="787209" y="2445614"/>
                  <a:pt x="751371" y="2410142"/>
                </a:cubicBezTo>
                <a:cubicBezTo>
                  <a:pt x="715533" y="2374670"/>
                  <a:pt x="618183" y="2232605"/>
                  <a:pt x="603112" y="2148697"/>
                </a:cubicBezTo>
                <a:cubicBezTo>
                  <a:pt x="592159" y="2087387"/>
                  <a:pt x="587077" y="1930870"/>
                  <a:pt x="583747" y="1827081"/>
                </a:cubicBezTo>
                <a:cubicBezTo>
                  <a:pt x="582696" y="1793973"/>
                  <a:pt x="581732" y="1765770"/>
                  <a:pt x="580856" y="1747202"/>
                </a:cubicBezTo>
                <a:cubicBezTo>
                  <a:pt x="577351" y="1673717"/>
                  <a:pt x="550626" y="1363750"/>
                  <a:pt x="537044" y="1291754"/>
                </a:cubicBezTo>
                <a:cubicBezTo>
                  <a:pt x="528720" y="1248574"/>
                  <a:pt x="495335" y="1211612"/>
                  <a:pt x="463002" y="1175877"/>
                </a:cubicBezTo>
                <a:cubicBezTo>
                  <a:pt x="445215" y="1157300"/>
                  <a:pt x="428952" y="1137330"/>
                  <a:pt x="414371" y="1116143"/>
                </a:cubicBezTo>
                <a:cubicBezTo>
                  <a:pt x="397810" y="1089867"/>
                  <a:pt x="382388" y="1051067"/>
                  <a:pt x="366003" y="1009551"/>
                </a:cubicBezTo>
                <a:cubicBezTo>
                  <a:pt x="345850" y="958576"/>
                  <a:pt x="325083" y="905936"/>
                  <a:pt x="301337" y="875544"/>
                </a:cubicBezTo>
                <a:cubicBezTo>
                  <a:pt x="255422" y="816599"/>
                  <a:pt x="169901" y="610333"/>
                  <a:pt x="150274" y="552701"/>
                </a:cubicBezTo>
                <a:cubicBezTo>
                  <a:pt x="139934" y="522834"/>
                  <a:pt x="140372" y="492267"/>
                  <a:pt x="140811" y="456794"/>
                </a:cubicBezTo>
                <a:cubicBezTo>
                  <a:pt x="142598" y="412022"/>
                  <a:pt x="139365" y="367191"/>
                  <a:pt x="131172" y="323138"/>
                </a:cubicBezTo>
                <a:cubicBezTo>
                  <a:pt x="119518" y="262791"/>
                  <a:pt x="80482" y="243833"/>
                  <a:pt x="58620" y="193510"/>
                </a:cubicBezTo>
                <a:cubicBezTo>
                  <a:pt x="36758" y="143187"/>
                  <a:pt x="14019" y="56059"/>
                  <a:pt x="0" y="21199"/>
                </a:cubicBezTo>
                <a:close/>
              </a:path>
            </a:pathLst>
          </a:custGeom>
          <a:solidFill>
            <a:schemeClr val="bg2">
              <a:alpha val="85000"/>
            </a:schemeClr>
          </a:solidFill>
          <a:ln w="1270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Gradient ">
            <a:extLst>
              <a:ext uri="{FF2B5EF4-FFF2-40B4-BE49-F238E27FC236}">
                <a16:creationId xmlns:a16="http://schemas.microsoft.com/office/drawing/2014/main" id="{517B033E-F79D-6F48-806D-765527A5B62B}"/>
              </a:ext>
            </a:extLst>
          </p:cNvPr>
          <p:cNvSpPr/>
          <p:nvPr userDrawn="1"/>
        </p:nvSpPr>
        <p:spPr>
          <a:xfrm rot="5400000">
            <a:off x="4287700" y="-902318"/>
            <a:ext cx="3487114" cy="12374078"/>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 name="connsiteX49" fmla="*/ 0 w 4465175"/>
              <a:gd name="connsiteY49" fmla="*/ 0 h 6858000"/>
              <a:gd name="connsiteX0" fmla="*/ 0 w 4465175"/>
              <a:gd name="connsiteY0" fmla="*/ 0 h 6858001"/>
              <a:gd name="connsiteX1" fmla="*/ 4465175 w 4465175"/>
              <a:gd name="connsiteY1" fmla="*/ 0 h 6858001"/>
              <a:gd name="connsiteX2" fmla="*/ 3913238 w 4465175"/>
              <a:gd name="connsiteY2" fmla="*/ 6858001 h 6858001"/>
              <a:gd name="connsiteX3" fmla="*/ 1277184 w 4465175"/>
              <a:gd name="connsiteY3" fmla="*/ 6858000 h 6858001"/>
              <a:gd name="connsiteX4" fmla="*/ 1276745 w 4465175"/>
              <a:gd name="connsiteY4" fmla="*/ 6853271 h 6858001"/>
              <a:gd name="connsiteX5" fmla="*/ 1195957 w 4465175"/>
              <a:gd name="connsiteY5" fmla="*/ 6601548 h 6858001"/>
              <a:gd name="connsiteX6" fmla="*/ 1163360 w 4465175"/>
              <a:gd name="connsiteY6" fmla="*/ 6537260 h 6858001"/>
              <a:gd name="connsiteX7" fmla="*/ 1011246 w 4465175"/>
              <a:gd name="connsiteY7" fmla="*/ 6366642 h 6858001"/>
              <a:gd name="connsiteX8" fmla="*/ 968486 w 4465175"/>
              <a:gd name="connsiteY8" fmla="*/ 6244021 h 6858001"/>
              <a:gd name="connsiteX9" fmla="*/ 973218 w 4465175"/>
              <a:gd name="connsiteY9" fmla="*/ 6179207 h 6858001"/>
              <a:gd name="connsiteX10" fmla="*/ 971640 w 4465175"/>
              <a:gd name="connsiteY10" fmla="*/ 6124466 h 6858001"/>
              <a:gd name="connsiteX11" fmla="*/ 974094 w 4465175"/>
              <a:gd name="connsiteY11" fmla="*/ 6019363 h 6858001"/>
              <a:gd name="connsiteX12" fmla="*/ 1155036 w 4465175"/>
              <a:gd name="connsiteY12" fmla="*/ 5001786 h 6858001"/>
              <a:gd name="connsiteX13" fmla="*/ 1391620 w 4465175"/>
              <a:gd name="connsiteY13" fmla="*/ 4591444 h 6858001"/>
              <a:gd name="connsiteX14" fmla="*/ 1543209 w 4465175"/>
              <a:gd name="connsiteY14" fmla="*/ 4637340 h 6858001"/>
              <a:gd name="connsiteX15" fmla="*/ 1624961 w 4465175"/>
              <a:gd name="connsiteY15" fmla="*/ 4682797 h 6858001"/>
              <a:gd name="connsiteX16" fmla="*/ 1679025 w 4465175"/>
              <a:gd name="connsiteY16" fmla="*/ 4664667 h 6858001"/>
              <a:gd name="connsiteX17" fmla="*/ 1759113 w 4465175"/>
              <a:gd name="connsiteY17" fmla="*/ 4510252 h 6858001"/>
              <a:gd name="connsiteX18" fmla="*/ 1775148 w 4465175"/>
              <a:gd name="connsiteY18" fmla="*/ 4433264 h 6858001"/>
              <a:gd name="connsiteX19" fmla="*/ 1794688 w 4465175"/>
              <a:gd name="connsiteY19" fmla="*/ 4301885 h 6858001"/>
              <a:gd name="connsiteX20" fmla="*/ 1747809 w 4465175"/>
              <a:gd name="connsiteY20" fmla="*/ 4210445 h 6858001"/>
              <a:gd name="connsiteX21" fmla="*/ 1720383 w 4465175"/>
              <a:gd name="connsiteY21" fmla="*/ 4179264 h 6858001"/>
              <a:gd name="connsiteX22" fmla="*/ 1682180 w 4465175"/>
              <a:gd name="connsiteY22" fmla="*/ 4037287 h 6858001"/>
              <a:gd name="connsiteX23" fmla="*/ 1674644 w 4465175"/>
              <a:gd name="connsiteY23" fmla="*/ 3984034 h 6858001"/>
              <a:gd name="connsiteX24" fmla="*/ 1632935 w 4465175"/>
              <a:gd name="connsiteY24" fmla="*/ 3895572 h 6858001"/>
              <a:gd name="connsiteX25" fmla="*/ 1610591 w 4465175"/>
              <a:gd name="connsiteY25" fmla="*/ 3868070 h 6858001"/>
              <a:gd name="connsiteX26" fmla="*/ 1588685 w 4465175"/>
              <a:gd name="connsiteY26" fmla="*/ 3782323 h 6858001"/>
              <a:gd name="connsiteX27" fmla="*/ 1553023 w 4465175"/>
              <a:gd name="connsiteY27" fmla="*/ 3650243 h 6858001"/>
              <a:gd name="connsiteX28" fmla="*/ 1361477 w 4465175"/>
              <a:gd name="connsiteY28" fmla="*/ 3429526 h 6858001"/>
              <a:gd name="connsiteX29" fmla="*/ 1165902 w 4465175"/>
              <a:gd name="connsiteY29" fmla="*/ 3131733 h 6858001"/>
              <a:gd name="connsiteX30" fmla="*/ 935627 w 4465175"/>
              <a:gd name="connsiteY30" fmla="*/ 2843837 h 6858001"/>
              <a:gd name="connsiteX31" fmla="*/ 787368 w 4465175"/>
              <a:gd name="connsiteY31" fmla="*/ 2582392 h 6858001"/>
              <a:gd name="connsiteX32" fmla="*/ 768003 w 4465175"/>
              <a:gd name="connsiteY32" fmla="*/ 2260776 h 6858001"/>
              <a:gd name="connsiteX33" fmla="*/ 765112 w 4465175"/>
              <a:gd name="connsiteY33" fmla="*/ 2180897 h 6858001"/>
              <a:gd name="connsiteX34" fmla="*/ 721300 w 4465175"/>
              <a:gd name="connsiteY34" fmla="*/ 1725449 h 6858001"/>
              <a:gd name="connsiteX35" fmla="*/ 647258 w 4465175"/>
              <a:gd name="connsiteY35" fmla="*/ 1609572 h 6858001"/>
              <a:gd name="connsiteX36" fmla="*/ 598627 w 4465175"/>
              <a:gd name="connsiteY36" fmla="*/ 1549838 h 6858001"/>
              <a:gd name="connsiteX37" fmla="*/ 550259 w 4465175"/>
              <a:gd name="connsiteY37" fmla="*/ 1443246 h 6858001"/>
              <a:gd name="connsiteX38" fmla="*/ 485593 w 4465175"/>
              <a:gd name="connsiteY38" fmla="*/ 1309239 h 6858001"/>
              <a:gd name="connsiteX39" fmla="*/ 334530 w 4465175"/>
              <a:gd name="connsiteY39" fmla="*/ 986396 h 6858001"/>
              <a:gd name="connsiteX40" fmla="*/ 325067 w 4465175"/>
              <a:gd name="connsiteY40" fmla="*/ 890489 h 6858001"/>
              <a:gd name="connsiteX41" fmla="*/ 315428 w 4465175"/>
              <a:gd name="connsiteY41" fmla="*/ 756833 h 6858001"/>
              <a:gd name="connsiteX42" fmla="*/ 242876 w 4465175"/>
              <a:gd name="connsiteY42" fmla="*/ 627205 h 6858001"/>
              <a:gd name="connsiteX43" fmla="*/ 184256 w 4465175"/>
              <a:gd name="connsiteY43" fmla="*/ 541633 h 6858001"/>
              <a:gd name="connsiteX44" fmla="*/ 144825 w 4465175"/>
              <a:gd name="connsiteY44" fmla="*/ 396328 h 6858001"/>
              <a:gd name="connsiteX45" fmla="*/ 126424 w 4465175"/>
              <a:gd name="connsiteY45" fmla="*/ 313997 h 6858001"/>
              <a:gd name="connsiteX46" fmla="*/ 59743 w 4465175"/>
              <a:gd name="connsiteY46" fmla="*/ 208105 h 6858001"/>
              <a:gd name="connsiteX47" fmla="*/ 28286 w 4465175"/>
              <a:gd name="connsiteY47" fmla="*/ 173071 h 6858001"/>
              <a:gd name="connsiteX48" fmla="*/ 2434 w 4465175"/>
              <a:gd name="connsiteY48" fmla="*/ 51873 h 6858001"/>
              <a:gd name="connsiteX49" fmla="*/ 0 w 4465175"/>
              <a:gd name="connsiteY49" fmla="*/ 0 h 6858001"/>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163360 w 3913238"/>
              <a:gd name="connsiteY6" fmla="*/ 6537261 h 6858002"/>
              <a:gd name="connsiteX7" fmla="*/ 1011246 w 3913238"/>
              <a:gd name="connsiteY7" fmla="*/ 6366643 h 6858002"/>
              <a:gd name="connsiteX8" fmla="*/ 968486 w 3913238"/>
              <a:gd name="connsiteY8" fmla="*/ 6244022 h 6858002"/>
              <a:gd name="connsiteX9" fmla="*/ 973218 w 3913238"/>
              <a:gd name="connsiteY9" fmla="*/ 6179208 h 6858002"/>
              <a:gd name="connsiteX10" fmla="*/ 971640 w 3913238"/>
              <a:gd name="connsiteY10" fmla="*/ 6124467 h 6858002"/>
              <a:gd name="connsiteX11" fmla="*/ 974094 w 3913238"/>
              <a:gd name="connsiteY11" fmla="*/ 6019364 h 6858002"/>
              <a:gd name="connsiteX12" fmla="*/ 1155036 w 3913238"/>
              <a:gd name="connsiteY12" fmla="*/ 5001787 h 6858002"/>
              <a:gd name="connsiteX13" fmla="*/ 1391620 w 3913238"/>
              <a:gd name="connsiteY13" fmla="*/ 4591445 h 6858002"/>
              <a:gd name="connsiteX14" fmla="*/ 1543209 w 3913238"/>
              <a:gd name="connsiteY14" fmla="*/ 4637341 h 6858002"/>
              <a:gd name="connsiteX15" fmla="*/ 1624961 w 3913238"/>
              <a:gd name="connsiteY15" fmla="*/ 4682798 h 6858002"/>
              <a:gd name="connsiteX16" fmla="*/ 1679025 w 3913238"/>
              <a:gd name="connsiteY16" fmla="*/ 4664668 h 6858002"/>
              <a:gd name="connsiteX17" fmla="*/ 1759113 w 3913238"/>
              <a:gd name="connsiteY17" fmla="*/ 4510253 h 6858002"/>
              <a:gd name="connsiteX18" fmla="*/ 1775148 w 3913238"/>
              <a:gd name="connsiteY18" fmla="*/ 4433265 h 6858002"/>
              <a:gd name="connsiteX19" fmla="*/ 1794688 w 3913238"/>
              <a:gd name="connsiteY19" fmla="*/ 4301886 h 6858002"/>
              <a:gd name="connsiteX20" fmla="*/ 1747809 w 3913238"/>
              <a:gd name="connsiteY20" fmla="*/ 4210446 h 6858002"/>
              <a:gd name="connsiteX21" fmla="*/ 1720383 w 3913238"/>
              <a:gd name="connsiteY21" fmla="*/ 4179265 h 6858002"/>
              <a:gd name="connsiteX22" fmla="*/ 1682180 w 3913238"/>
              <a:gd name="connsiteY22" fmla="*/ 4037288 h 6858002"/>
              <a:gd name="connsiteX23" fmla="*/ 1674644 w 3913238"/>
              <a:gd name="connsiteY23" fmla="*/ 3984035 h 6858002"/>
              <a:gd name="connsiteX24" fmla="*/ 1632935 w 3913238"/>
              <a:gd name="connsiteY24" fmla="*/ 3895573 h 6858002"/>
              <a:gd name="connsiteX25" fmla="*/ 1610591 w 3913238"/>
              <a:gd name="connsiteY25" fmla="*/ 3868071 h 6858002"/>
              <a:gd name="connsiteX26" fmla="*/ 1588685 w 3913238"/>
              <a:gd name="connsiteY26" fmla="*/ 3782324 h 6858002"/>
              <a:gd name="connsiteX27" fmla="*/ 1553023 w 3913238"/>
              <a:gd name="connsiteY27" fmla="*/ 3650244 h 6858002"/>
              <a:gd name="connsiteX28" fmla="*/ 1361477 w 3913238"/>
              <a:gd name="connsiteY28" fmla="*/ 3429527 h 6858002"/>
              <a:gd name="connsiteX29" fmla="*/ 1165902 w 3913238"/>
              <a:gd name="connsiteY29" fmla="*/ 3131734 h 6858002"/>
              <a:gd name="connsiteX30" fmla="*/ 935627 w 3913238"/>
              <a:gd name="connsiteY30" fmla="*/ 2843838 h 6858002"/>
              <a:gd name="connsiteX31" fmla="*/ 787368 w 3913238"/>
              <a:gd name="connsiteY31" fmla="*/ 2582393 h 6858002"/>
              <a:gd name="connsiteX32" fmla="*/ 768003 w 3913238"/>
              <a:gd name="connsiteY32" fmla="*/ 2260777 h 6858002"/>
              <a:gd name="connsiteX33" fmla="*/ 765112 w 3913238"/>
              <a:gd name="connsiteY33" fmla="*/ 2180898 h 6858002"/>
              <a:gd name="connsiteX34" fmla="*/ 721300 w 3913238"/>
              <a:gd name="connsiteY34" fmla="*/ 1725450 h 6858002"/>
              <a:gd name="connsiteX35" fmla="*/ 647258 w 3913238"/>
              <a:gd name="connsiteY35" fmla="*/ 1609573 h 6858002"/>
              <a:gd name="connsiteX36" fmla="*/ 598627 w 3913238"/>
              <a:gd name="connsiteY36" fmla="*/ 1549839 h 6858002"/>
              <a:gd name="connsiteX37" fmla="*/ 550259 w 3913238"/>
              <a:gd name="connsiteY37" fmla="*/ 1443247 h 6858002"/>
              <a:gd name="connsiteX38" fmla="*/ 485593 w 3913238"/>
              <a:gd name="connsiteY38" fmla="*/ 1309240 h 6858002"/>
              <a:gd name="connsiteX39" fmla="*/ 334530 w 3913238"/>
              <a:gd name="connsiteY39" fmla="*/ 986397 h 6858002"/>
              <a:gd name="connsiteX40" fmla="*/ 325067 w 3913238"/>
              <a:gd name="connsiteY40" fmla="*/ 890490 h 6858002"/>
              <a:gd name="connsiteX41" fmla="*/ 315428 w 3913238"/>
              <a:gd name="connsiteY41" fmla="*/ 756834 h 6858002"/>
              <a:gd name="connsiteX42" fmla="*/ 242876 w 3913238"/>
              <a:gd name="connsiteY42" fmla="*/ 627206 h 6858002"/>
              <a:gd name="connsiteX43" fmla="*/ 184256 w 3913238"/>
              <a:gd name="connsiteY43" fmla="*/ 541634 h 6858002"/>
              <a:gd name="connsiteX44" fmla="*/ 144825 w 3913238"/>
              <a:gd name="connsiteY44" fmla="*/ 396329 h 6858002"/>
              <a:gd name="connsiteX45" fmla="*/ 126424 w 3913238"/>
              <a:gd name="connsiteY45" fmla="*/ 313998 h 6858002"/>
              <a:gd name="connsiteX46" fmla="*/ 59743 w 3913238"/>
              <a:gd name="connsiteY46" fmla="*/ 208106 h 6858002"/>
              <a:gd name="connsiteX47" fmla="*/ 28286 w 3913238"/>
              <a:gd name="connsiteY47" fmla="*/ 173072 h 6858002"/>
              <a:gd name="connsiteX48" fmla="*/ 2434 w 3913238"/>
              <a:gd name="connsiteY48" fmla="*/ 51874 h 6858002"/>
              <a:gd name="connsiteX49" fmla="*/ 0 w 3913238"/>
              <a:gd name="connsiteY49"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163360 w 3913238"/>
              <a:gd name="connsiteY6" fmla="*/ 6537261 h 6858002"/>
              <a:gd name="connsiteX7" fmla="*/ 968486 w 3913238"/>
              <a:gd name="connsiteY7" fmla="*/ 6244022 h 6858002"/>
              <a:gd name="connsiteX8" fmla="*/ 973218 w 3913238"/>
              <a:gd name="connsiteY8" fmla="*/ 6179208 h 6858002"/>
              <a:gd name="connsiteX9" fmla="*/ 971640 w 3913238"/>
              <a:gd name="connsiteY9" fmla="*/ 6124467 h 6858002"/>
              <a:gd name="connsiteX10" fmla="*/ 974094 w 3913238"/>
              <a:gd name="connsiteY10" fmla="*/ 6019364 h 6858002"/>
              <a:gd name="connsiteX11" fmla="*/ 1155036 w 3913238"/>
              <a:gd name="connsiteY11" fmla="*/ 5001787 h 6858002"/>
              <a:gd name="connsiteX12" fmla="*/ 1391620 w 3913238"/>
              <a:gd name="connsiteY12" fmla="*/ 4591445 h 6858002"/>
              <a:gd name="connsiteX13" fmla="*/ 1543209 w 3913238"/>
              <a:gd name="connsiteY13" fmla="*/ 4637341 h 6858002"/>
              <a:gd name="connsiteX14" fmla="*/ 1624961 w 3913238"/>
              <a:gd name="connsiteY14" fmla="*/ 4682798 h 6858002"/>
              <a:gd name="connsiteX15" fmla="*/ 1679025 w 3913238"/>
              <a:gd name="connsiteY15" fmla="*/ 4664668 h 6858002"/>
              <a:gd name="connsiteX16" fmla="*/ 1759113 w 3913238"/>
              <a:gd name="connsiteY16" fmla="*/ 4510253 h 6858002"/>
              <a:gd name="connsiteX17" fmla="*/ 1775148 w 3913238"/>
              <a:gd name="connsiteY17" fmla="*/ 4433265 h 6858002"/>
              <a:gd name="connsiteX18" fmla="*/ 1794688 w 3913238"/>
              <a:gd name="connsiteY18" fmla="*/ 4301886 h 6858002"/>
              <a:gd name="connsiteX19" fmla="*/ 1747809 w 3913238"/>
              <a:gd name="connsiteY19" fmla="*/ 4210446 h 6858002"/>
              <a:gd name="connsiteX20" fmla="*/ 1720383 w 3913238"/>
              <a:gd name="connsiteY20" fmla="*/ 4179265 h 6858002"/>
              <a:gd name="connsiteX21" fmla="*/ 1682180 w 3913238"/>
              <a:gd name="connsiteY21" fmla="*/ 4037288 h 6858002"/>
              <a:gd name="connsiteX22" fmla="*/ 1674644 w 3913238"/>
              <a:gd name="connsiteY22" fmla="*/ 3984035 h 6858002"/>
              <a:gd name="connsiteX23" fmla="*/ 1632935 w 3913238"/>
              <a:gd name="connsiteY23" fmla="*/ 3895573 h 6858002"/>
              <a:gd name="connsiteX24" fmla="*/ 1610591 w 3913238"/>
              <a:gd name="connsiteY24" fmla="*/ 3868071 h 6858002"/>
              <a:gd name="connsiteX25" fmla="*/ 1588685 w 3913238"/>
              <a:gd name="connsiteY25" fmla="*/ 3782324 h 6858002"/>
              <a:gd name="connsiteX26" fmla="*/ 1553023 w 3913238"/>
              <a:gd name="connsiteY26" fmla="*/ 3650244 h 6858002"/>
              <a:gd name="connsiteX27" fmla="*/ 1361477 w 3913238"/>
              <a:gd name="connsiteY27" fmla="*/ 3429527 h 6858002"/>
              <a:gd name="connsiteX28" fmla="*/ 1165902 w 3913238"/>
              <a:gd name="connsiteY28" fmla="*/ 3131734 h 6858002"/>
              <a:gd name="connsiteX29" fmla="*/ 935627 w 3913238"/>
              <a:gd name="connsiteY29" fmla="*/ 2843838 h 6858002"/>
              <a:gd name="connsiteX30" fmla="*/ 787368 w 3913238"/>
              <a:gd name="connsiteY30" fmla="*/ 2582393 h 6858002"/>
              <a:gd name="connsiteX31" fmla="*/ 768003 w 3913238"/>
              <a:gd name="connsiteY31" fmla="*/ 2260777 h 6858002"/>
              <a:gd name="connsiteX32" fmla="*/ 765112 w 3913238"/>
              <a:gd name="connsiteY32" fmla="*/ 2180898 h 6858002"/>
              <a:gd name="connsiteX33" fmla="*/ 721300 w 3913238"/>
              <a:gd name="connsiteY33" fmla="*/ 1725450 h 6858002"/>
              <a:gd name="connsiteX34" fmla="*/ 647258 w 3913238"/>
              <a:gd name="connsiteY34" fmla="*/ 1609573 h 6858002"/>
              <a:gd name="connsiteX35" fmla="*/ 598627 w 3913238"/>
              <a:gd name="connsiteY35" fmla="*/ 1549839 h 6858002"/>
              <a:gd name="connsiteX36" fmla="*/ 550259 w 3913238"/>
              <a:gd name="connsiteY36" fmla="*/ 1443247 h 6858002"/>
              <a:gd name="connsiteX37" fmla="*/ 485593 w 3913238"/>
              <a:gd name="connsiteY37" fmla="*/ 1309240 h 6858002"/>
              <a:gd name="connsiteX38" fmla="*/ 334530 w 3913238"/>
              <a:gd name="connsiteY38" fmla="*/ 986397 h 6858002"/>
              <a:gd name="connsiteX39" fmla="*/ 325067 w 3913238"/>
              <a:gd name="connsiteY39" fmla="*/ 890490 h 6858002"/>
              <a:gd name="connsiteX40" fmla="*/ 315428 w 3913238"/>
              <a:gd name="connsiteY40" fmla="*/ 756834 h 6858002"/>
              <a:gd name="connsiteX41" fmla="*/ 242876 w 3913238"/>
              <a:gd name="connsiteY41" fmla="*/ 627206 h 6858002"/>
              <a:gd name="connsiteX42" fmla="*/ 184256 w 3913238"/>
              <a:gd name="connsiteY42" fmla="*/ 541634 h 6858002"/>
              <a:gd name="connsiteX43" fmla="*/ 144825 w 3913238"/>
              <a:gd name="connsiteY43" fmla="*/ 396329 h 6858002"/>
              <a:gd name="connsiteX44" fmla="*/ 126424 w 3913238"/>
              <a:gd name="connsiteY44" fmla="*/ 313998 h 6858002"/>
              <a:gd name="connsiteX45" fmla="*/ 59743 w 3913238"/>
              <a:gd name="connsiteY45" fmla="*/ 208106 h 6858002"/>
              <a:gd name="connsiteX46" fmla="*/ 28286 w 3913238"/>
              <a:gd name="connsiteY46" fmla="*/ 173072 h 6858002"/>
              <a:gd name="connsiteX47" fmla="*/ 2434 w 3913238"/>
              <a:gd name="connsiteY47" fmla="*/ 51874 h 6858002"/>
              <a:gd name="connsiteX48" fmla="*/ 0 w 3913238"/>
              <a:gd name="connsiteY48"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968486 w 3913238"/>
              <a:gd name="connsiteY6" fmla="*/ 6244022 h 6858002"/>
              <a:gd name="connsiteX7" fmla="*/ 973218 w 3913238"/>
              <a:gd name="connsiteY7" fmla="*/ 6179208 h 6858002"/>
              <a:gd name="connsiteX8" fmla="*/ 971640 w 3913238"/>
              <a:gd name="connsiteY8" fmla="*/ 6124467 h 6858002"/>
              <a:gd name="connsiteX9" fmla="*/ 974094 w 3913238"/>
              <a:gd name="connsiteY9" fmla="*/ 6019364 h 6858002"/>
              <a:gd name="connsiteX10" fmla="*/ 1155036 w 3913238"/>
              <a:gd name="connsiteY10" fmla="*/ 5001787 h 6858002"/>
              <a:gd name="connsiteX11" fmla="*/ 1391620 w 3913238"/>
              <a:gd name="connsiteY11" fmla="*/ 4591445 h 6858002"/>
              <a:gd name="connsiteX12" fmla="*/ 1543209 w 3913238"/>
              <a:gd name="connsiteY12" fmla="*/ 4637341 h 6858002"/>
              <a:gd name="connsiteX13" fmla="*/ 1624961 w 3913238"/>
              <a:gd name="connsiteY13" fmla="*/ 4682798 h 6858002"/>
              <a:gd name="connsiteX14" fmla="*/ 1679025 w 3913238"/>
              <a:gd name="connsiteY14" fmla="*/ 4664668 h 6858002"/>
              <a:gd name="connsiteX15" fmla="*/ 1759113 w 3913238"/>
              <a:gd name="connsiteY15" fmla="*/ 4510253 h 6858002"/>
              <a:gd name="connsiteX16" fmla="*/ 1775148 w 3913238"/>
              <a:gd name="connsiteY16" fmla="*/ 4433265 h 6858002"/>
              <a:gd name="connsiteX17" fmla="*/ 1794688 w 3913238"/>
              <a:gd name="connsiteY17" fmla="*/ 4301886 h 6858002"/>
              <a:gd name="connsiteX18" fmla="*/ 1747809 w 3913238"/>
              <a:gd name="connsiteY18" fmla="*/ 4210446 h 6858002"/>
              <a:gd name="connsiteX19" fmla="*/ 1720383 w 3913238"/>
              <a:gd name="connsiteY19" fmla="*/ 4179265 h 6858002"/>
              <a:gd name="connsiteX20" fmla="*/ 1682180 w 3913238"/>
              <a:gd name="connsiteY20" fmla="*/ 4037288 h 6858002"/>
              <a:gd name="connsiteX21" fmla="*/ 1674644 w 3913238"/>
              <a:gd name="connsiteY21" fmla="*/ 3984035 h 6858002"/>
              <a:gd name="connsiteX22" fmla="*/ 1632935 w 3913238"/>
              <a:gd name="connsiteY22" fmla="*/ 3895573 h 6858002"/>
              <a:gd name="connsiteX23" fmla="*/ 1610591 w 3913238"/>
              <a:gd name="connsiteY23" fmla="*/ 3868071 h 6858002"/>
              <a:gd name="connsiteX24" fmla="*/ 1588685 w 3913238"/>
              <a:gd name="connsiteY24" fmla="*/ 3782324 h 6858002"/>
              <a:gd name="connsiteX25" fmla="*/ 1553023 w 3913238"/>
              <a:gd name="connsiteY25" fmla="*/ 3650244 h 6858002"/>
              <a:gd name="connsiteX26" fmla="*/ 1361477 w 3913238"/>
              <a:gd name="connsiteY26" fmla="*/ 3429527 h 6858002"/>
              <a:gd name="connsiteX27" fmla="*/ 1165902 w 3913238"/>
              <a:gd name="connsiteY27" fmla="*/ 3131734 h 6858002"/>
              <a:gd name="connsiteX28" fmla="*/ 935627 w 3913238"/>
              <a:gd name="connsiteY28" fmla="*/ 2843838 h 6858002"/>
              <a:gd name="connsiteX29" fmla="*/ 787368 w 3913238"/>
              <a:gd name="connsiteY29" fmla="*/ 2582393 h 6858002"/>
              <a:gd name="connsiteX30" fmla="*/ 768003 w 3913238"/>
              <a:gd name="connsiteY30" fmla="*/ 2260777 h 6858002"/>
              <a:gd name="connsiteX31" fmla="*/ 765112 w 3913238"/>
              <a:gd name="connsiteY31" fmla="*/ 2180898 h 6858002"/>
              <a:gd name="connsiteX32" fmla="*/ 721300 w 3913238"/>
              <a:gd name="connsiteY32" fmla="*/ 1725450 h 6858002"/>
              <a:gd name="connsiteX33" fmla="*/ 647258 w 3913238"/>
              <a:gd name="connsiteY33" fmla="*/ 1609573 h 6858002"/>
              <a:gd name="connsiteX34" fmla="*/ 598627 w 3913238"/>
              <a:gd name="connsiteY34" fmla="*/ 1549839 h 6858002"/>
              <a:gd name="connsiteX35" fmla="*/ 550259 w 3913238"/>
              <a:gd name="connsiteY35" fmla="*/ 1443247 h 6858002"/>
              <a:gd name="connsiteX36" fmla="*/ 485593 w 3913238"/>
              <a:gd name="connsiteY36" fmla="*/ 1309240 h 6858002"/>
              <a:gd name="connsiteX37" fmla="*/ 334530 w 3913238"/>
              <a:gd name="connsiteY37" fmla="*/ 986397 h 6858002"/>
              <a:gd name="connsiteX38" fmla="*/ 325067 w 3913238"/>
              <a:gd name="connsiteY38" fmla="*/ 890490 h 6858002"/>
              <a:gd name="connsiteX39" fmla="*/ 315428 w 3913238"/>
              <a:gd name="connsiteY39" fmla="*/ 756834 h 6858002"/>
              <a:gd name="connsiteX40" fmla="*/ 242876 w 3913238"/>
              <a:gd name="connsiteY40" fmla="*/ 627206 h 6858002"/>
              <a:gd name="connsiteX41" fmla="*/ 184256 w 3913238"/>
              <a:gd name="connsiteY41" fmla="*/ 541634 h 6858002"/>
              <a:gd name="connsiteX42" fmla="*/ 144825 w 3913238"/>
              <a:gd name="connsiteY42" fmla="*/ 396329 h 6858002"/>
              <a:gd name="connsiteX43" fmla="*/ 126424 w 3913238"/>
              <a:gd name="connsiteY43" fmla="*/ 313998 h 6858002"/>
              <a:gd name="connsiteX44" fmla="*/ 59743 w 3913238"/>
              <a:gd name="connsiteY44" fmla="*/ 208106 h 6858002"/>
              <a:gd name="connsiteX45" fmla="*/ 28286 w 3913238"/>
              <a:gd name="connsiteY45" fmla="*/ 173072 h 6858002"/>
              <a:gd name="connsiteX46" fmla="*/ 2434 w 3913238"/>
              <a:gd name="connsiteY46" fmla="*/ 51874 h 6858002"/>
              <a:gd name="connsiteX47" fmla="*/ 0 w 3913238"/>
              <a:gd name="connsiteY47"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68486 w 3913238"/>
              <a:gd name="connsiteY5" fmla="*/ 6244022 h 6858002"/>
              <a:gd name="connsiteX6" fmla="*/ 973218 w 3913238"/>
              <a:gd name="connsiteY6" fmla="*/ 6179208 h 6858002"/>
              <a:gd name="connsiteX7" fmla="*/ 971640 w 3913238"/>
              <a:gd name="connsiteY7" fmla="*/ 6124467 h 6858002"/>
              <a:gd name="connsiteX8" fmla="*/ 974094 w 3913238"/>
              <a:gd name="connsiteY8" fmla="*/ 6019364 h 6858002"/>
              <a:gd name="connsiteX9" fmla="*/ 1155036 w 3913238"/>
              <a:gd name="connsiteY9" fmla="*/ 5001787 h 6858002"/>
              <a:gd name="connsiteX10" fmla="*/ 1391620 w 3913238"/>
              <a:gd name="connsiteY10" fmla="*/ 4591445 h 6858002"/>
              <a:gd name="connsiteX11" fmla="*/ 1543209 w 3913238"/>
              <a:gd name="connsiteY11" fmla="*/ 4637341 h 6858002"/>
              <a:gd name="connsiteX12" fmla="*/ 1624961 w 3913238"/>
              <a:gd name="connsiteY12" fmla="*/ 4682798 h 6858002"/>
              <a:gd name="connsiteX13" fmla="*/ 1679025 w 3913238"/>
              <a:gd name="connsiteY13" fmla="*/ 4664668 h 6858002"/>
              <a:gd name="connsiteX14" fmla="*/ 1759113 w 3913238"/>
              <a:gd name="connsiteY14" fmla="*/ 4510253 h 6858002"/>
              <a:gd name="connsiteX15" fmla="*/ 1775148 w 3913238"/>
              <a:gd name="connsiteY15" fmla="*/ 4433265 h 6858002"/>
              <a:gd name="connsiteX16" fmla="*/ 1794688 w 3913238"/>
              <a:gd name="connsiteY16" fmla="*/ 4301886 h 6858002"/>
              <a:gd name="connsiteX17" fmla="*/ 1747809 w 3913238"/>
              <a:gd name="connsiteY17" fmla="*/ 4210446 h 6858002"/>
              <a:gd name="connsiteX18" fmla="*/ 1720383 w 3913238"/>
              <a:gd name="connsiteY18" fmla="*/ 4179265 h 6858002"/>
              <a:gd name="connsiteX19" fmla="*/ 1682180 w 3913238"/>
              <a:gd name="connsiteY19" fmla="*/ 4037288 h 6858002"/>
              <a:gd name="connsiteX20" fmla="*/ 1674644 w 3913238"/>
              <a:gd name="connsiteY20" fmla="*/ 3984035 h 6858002"/>
              <a:gd name="connsiteX21" fmla="*/ 1632935 w 3913238"/>
              <a:gd name="connsiteY21" fmla="*/ 3895573 h 6858002"/>
              <a:gd name="connsiteX22" fmla="*/ 1610591 w 3913238"/>
              <a:gd name="connsiteY22" fmla="*/ 3868071 h 6858002"/>
              <a:gd name="connsiteX23" fmla="*/ 1588685 w 3913238"/>
              <a:gd name="connsiteY23" fmla="*/ 3782324 h 6858002"/>
              <a:gd name="connsiteX24" fmla="*/ 1553023 w 3913238"/>
              <a:gd name="connsiteY24" fmla="*/ 3650244 h 6858002"/>
              <a:gd name="connsiteX25" fmla="*/ 1361477 w 3913238"/>
              <a:gd name="connsiteY25" fmla="*/ 3429527 h 6858002"/>
              <a:gd name="connsiteX26" fmla="*/ 1165902 w 3913238"/>
              <a:gd name="connsiteY26" fmla="*/ 3131734 h 6858002"/>
              <a:gd name="connsiteX27" fmla="*/ 935627 w 3913238"/>
              <a:gd name="connsiteY27" fmla="*/ 2843838 h 6858002"/>
              <a:gd name="connsiteX28" fmla="*/ 787368 w 3913238"/>
              <a:gd name="connsiteY28" fmla="*/ 2582393 h 6858002"/>
              <a:gd name="connsiteX29" fmla="*/ 768003 w 3913238"/>
              <a:gd name="connsiteY29" fmla="*/ 2260777 h 6858002"/>
              <a:gd name="connsiteX30" fmla="*/ 765112 w 3913238"/>
              <a:gd name="connsiteY30" fmla="*/ 2180898 h 6858002"/>
              <a:gd name="connsiteX31" fmla="*/ 721300 w 3913238"/>
              <a:gd name="connsiteY31" fmla="*/ 1725450 h 6858002"/>
              <a:gd name="connsiteX32" fmla="*/ 647258 w 3913238"/>
              <a:gd name="connsiteY32" fmla="*/ 1609573 h 6858002"/>
              <a:gd name="connsiteX33" fmla="*/ 598627 w 3913238"/>
              <a:gd name="connsiteY33" fmla="*/ 1549839 h 6858002"/>
              <a:gd name="connsiteX34" fmla="*/ 550259 w 3913238"/>
              <a:gd name="connsiteY34" fmla="*/ 1443247 h 6858002"/>
              <a:gd name="connsiteX35" fmla="*/ 485593 w 3913238"/>
              <a:gd name="connsiteY35" fmla="*/ 1309240 h 6858002"/>
              <a:gd name="connsiteX36" fmla="*/ 334530 w 3913238"/>
              <a:gd name="connsiteY36" fmla="*/ 986397 h 6858002"/>
              <a:gd name="connsiteX37" fmla="*/ 325067 w 3913238"/>
              <a:gd name="connsiteY37" fmla="*/ 890490 h 6858002"/>
              <a:gd name="connsiteX38" fmla="*/ 315428 w 3913238"/>
              <a:gd name="connsiteY38" fmla="*/ 756834 h 6858002"/>
              <a:gd name="connsiteX39" fmla="*/ 242876 w 3913238"/>
              <a:gd name="connsiteY39" fmla="*/ 627206 h 6858002"/>
              <a:gd name="connsiteX40" fmla="*/ 184256 w 3913238"/>
              <a:gd name="connsiteY40" fmla="*/ 541634 h 6858002"/>
              <a:gd name="connsiteX41" fmla="*/ 144825 w 3913238"/>
              <a:gd name="connsiteY41" fmla="*/ 396329 h 6858002"/>
              <a:gd name="connsiteX42" fmla="*/ 126424 w 3913238"/>
              <a:gd name="connsiteY42" fmla="*/ 313998 h 6858002"/>
              <a:gd name="connsiteX43" fmla="*/ 59743 w 3913238"/>
              <a:gd name="connsiteY43" fmla="*/ 208106 h 6858002"/>
              <a:gd name="connsiteX44" fmla="*/ 28286 w 3913238"/>
              <a:gd name="connsiteY44" fmla="*/ 173072 h 6858002"/>
              <a:gd name="connsiteX45" fmla="*/ 2434 w 3913238"/>
              <a:gd name="connsiteY45" fmla="*/ 51874 h 6858002"/>
              <a:gd name="connsiteX46" fmla="*/ 0 w 3913238"/>
              <a:gd name="connsiteY46"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73218 w 3913238"/>
              <a:gd name="connsiteY5" fmla="*/ 6179208 h 6858002"/>
              <a:gd name="connsiteX6" fmla="*/ 971640 w 3913238"/>
              <a:gd name="connsiteY6" fmla="*/ 6124467 h 6858002"/>
              <a:gd name="connsiteX7" fmla="*/ 974094 w 3913238"/>
              <a:gd name="connsiteY7" fmla="*/ 6019364 h 6858002"/>
              <a:gd name="connsiteX8" fmla="*/ 1155036 w 3913238"/>
              <a:gd name="connsiteY8" fmla="*/ 5001787 h 6858002"/>
              <a:gd name="connsiteX9" fmla="*/ 1391620 w 3913238"/>
              <a:gd name="connsiteY9" fmla="*/ 4591445 h 6858002"/>
              <a:gd name="connsiteX10" fmla="*/ 1543209 w 3913238"/>
              <a:gd name="connsiteY10" fmla="*/ 4637341 h 6858002"/>
              <a:gd name="connsiteX11" fmla="*/ 1624961 w 3913238"/>
              <a:gd name="connsiteY11" fmla="*/ 4682798 h 6858002"/>
              <a:gd name="connsiteX12" fmla="*/ 1679025 w 3913238"/>
              <a:gd name="connsiteY12" fmla="*/ 4664668 h 6858002"/>
              <a:gd name="connsiteX13" fmla="*/ 1759113 w 3913238"/>
              <a:gd name="connsiteY13" fmla="*/ 4510253 h 6858002"/>
              <a:gd name="connsiteX14" fmla="*/ 1775148 w 3913238"/>
              <a:gd name="connsiteY14" fmla="*/ 4433265 h 6858002"/>
              <a:gd name="connsiteX15" fmla="*/ 1794688 w 3913238"/>
              <a:gd name="connsiteY15" fmla="*/ 4301886 h 6858002"/>
              <a:gd name="connsiteX16" fmla="*/ 1747809 w 3913238"/>
              <a:gd name="connsiteY16" fmla="*/ 4210446 h 6858002"/>
              <a:gd name="connsiteX17" fmla="*/ 1720383 w 3913238"/>
              <a:gd name="connsiteY17" fmla="*/ 4179265 h 6858002"/>
              <a:gd name="connsiteX18" fmla="*/ 1682180 w 3913238"/>
              <a:gd name="connsiteY18" fmla="*/ 4037288 h 6858002"/>
              <a:gd name="connsiteX19" fmla="*/ 1674644 w 3913238"/>
              <a:gd name="connsiteY19" fmla="*/ 3984035 h 6858002"/>
              <a:gd name="connsiteX20" fmla="*/ 1632935 w 3913238"/>
              <a:gd name="connsiteY20" fmla="*/ 3895573 h 6858002"/>
              <a:gd name="connsiteX21" fmla="*/ 1610591 w 3913238"/>
              <a:gd name="connsiteY21" fmla="*/ 3868071 h 6858002"/>
              <a:gd name="connsiteX22" fmla="*/ 1588685 w 3913238"/>
              <a:gd name="connsiteY22" fmla="*/ 3782324 h 6858002"/>
              <a:gd name="connsiteX23" fmla="*/ 1553023 w 3913238"/>
              <a:gd name="connsiteY23" fmla="*/ 3650244 h 6858002"/>
              <a:gd name="connsiteX24" fmla="*/ 1361477 w 3913238"/>
              <a:gd name="connsiteY24" fmla="*/ 3429527 h 6858002"/>
              <a:gd name="connsiteX25" fmla="*/ 1165902 w 3913238"/>
              <a:gd name="connsiteY25" fmla="*/ 3131734 h 6858002"/>
              <a:gd name="connsiteX26" fmla="*/ 935627 w 3913238"/>
              <a:gd name="connsiteY26" fmla="*/ 2843838 h 6858002"/>
              <a:gd name="connsiteX27" fmla="*/ 787368 w 3913238"/>
              <a:gd name="connsiteY27" fmla="*/ 2582393 h 6858002"/>
              <a:gd name="connsiteX28" fmla="*/ 768003 w 3913238"/>
              <a:gd name="connsiteY28" fmla="*/ 2260777 h 6858002"/>
              <a:gd name="connsiteX29" fmla="*/ 765112 w 3913238"/>
              <a:gd name="connsiteY29" fmla="*/ 2180898 h 6858002"/>
              <a:gd name="connsiteX30" fmla="*/ 721300 w 3913238"/>
              <a:gd name="connsiteY30" fmla="*/ 1725450 h 6858002"/>
              <a:gd name="connsiteX31" fmla="*/ 647258 w 3913238"/>
              <a:gd name="connsiteY31" fmla="*/ 1609573 h 6858002"/>
              <a:gd name="connsiteX32" fmla="*/ 598627 w 3913238"/>
              <a:gd name="connsiteY32" fmla="*/ 1549839 h 6858002"/>
              <a:gd name="connsiteX33" fmla="*/ 550259 w 3913238"/>
              <a:gd name="connsiteY33" fmla="*/ 1443247 h 6858002"/>
              <a:gd name="connsiteX34" fmla="*/ 485593 w 3913238"/>
              <a:gd name="connsiteY34" fmla="*/ 1309240 h 6858002"/>
              <a:gd name="connsiteX35" fmla="*/ 334530 w 3913238"/>
              <a:gd name="connsiteY35" fmla="*/ 986397 h 6858002"/>
              <a:gd name="connsiteX36" fmla="*/ 325067 w 3913238"/>
              <a:gd name="connsiteY36" fmla="*/ 890490 h 6858002"/>
              <a:gd name="connsiteX37" fmla="*/ 315428 w 3913238"/>
              <a:gd name="connsiteY37" fmla="*/ 756834 h 6858002"/>
              <a:gd name="connsiteX38" fmla="*/ 242876 w 3913238"/>
              <a:gd name="connsiteY38" fmla="*/ 627206 h 6858002"/>
              <a:gd name="connsiteX39" fmla="*/ 184256 w 3913238"/>
              <a:gd name="connsiteY39" fmla="*/ 541634 h 6858002"/>
              <a:gd name="connsiteX40" fmla="*/ 144825 w 3913238"/>
              <a:gd name="connsiteY40" fmla="*/ 396329 h 6858002"/>
              <a:gd name="connsiteX41" fmla="*/ 126424 w 3913238"/>
              <a:gd name="connsiteY41" fmla="*/ 313998 h 6858002"/>
              <a:gd name="connsiteX42" fmla="*/ 59743 w 3913238"/>
              <a:gd name="connsiteY42" fmla="*/ 208106 h 6858002"/>
              <a:gd name="connsiteX43" fmla="*/ 28286 w 3913238"/>
              <a:gd name="connsiteY43" fmla="*/ 173072 h 6858002"/>
              <a:gd name="connsiteX44" fmla="*/ 2434 w 3913238"/>
              <a:gd name="connsiteY44" fmla="*/ 51874 h 6858002"/>
              <a:gd name="connsiteX45" fmla="*/ 0 w 3913238"/>
              <a:gd name="connsiteY45"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71640 w 3913238"/>
              <a:gd name="connsiteY5" fmla="*/ 6124467 h 6858002"/>
              <a:gd name="connsiteX6" fmla="*/ 974094 w 3913238"/>
              <a:gd name="connsiteY6" fmla="*/ 6019364 h 6858002"/>
              <a:gd name="connsiteX7" fmla="*/ 1155036 w 3913238"/>
              <a:gd name="connsiteY7" fmla="*/ 5001787 h 6858002"/>
              <a:gd name="connsiteX8" fmla="*/ 1391620 w 3913238"/>
              <a:gd name="connsiteY8" fmla="*/ 4591445 h 6858002"/>
              <a:gd name="connsiteX9" fmla="*/ 1543209 w 3913238"/>
              <a:gd name="connsiteY9" fmla="*/ 4637341 h 6858002"/>
              <a:gd name="connsiteX10" fmla="*/ 1624961 w 3913238"/>
              <a:gd name="connsiteY10" fmla="*/ 4682798 h 6858002"/>
              <a:gd name="connsiteX11" fmla="*/ 1679025 w 3913238"/>
              <a:gd name="connsiteY11" fmla="*/ 4664668 h 6858002"/>
              <a:gd name="connsiteX12" fmla="*/ 1759113 w 3913238"/>
              <a:gd name="connsiteY12" fmla="*/ 4510253 h 6858002"/>
              <a:gd name="connsiteX13" fmla="*/ 1775148 w 3913238"/>
              <a:gd name="connsiteY13" fmla="*/ 4433265 h 6858002"/>
              <a:gd name="connsiteX14" fmla="*/ 1794688 w 3913238"/>
              <a:gd name="connsiteY14" fmla="*/ 4301886 h 6858002"/>
              <a:gd name="connsiteX15" fmla="*/ 1747809 w 3913238"/>
              <a:gd name="connsiteY15" fmla="*/ 4210446 h 6858002"/>
              <a:gd name="connsiteX16" fmla="*/ 1720383 w 3913238"/>
              <a:gd name="connsiteY16" fmla="*/ 4179265 h 6858002"/>
              <a:gd name="connsiteX17" fmla="*/ 1682180 w 3913238"/>
              <a:gd name="connsiteY17" fmla="*/ 4037288 h 6858002"/>
              <a:gd name="connsiteX18" fmla="*/ 1674644 w 3913238"/>
              <a:gd name="connsiteY18" fmla="*/ 3984035 h 6858002"/>
              <a:gd name="connsiteX19" fmla="*/ 1632935 w 3913238"/>
              <a:gd name="connsiteY19" fmla="*/ 3895573 h 6858002"/>
              <a:gd name="connsiteX20" fmla="*/ 1610591 w 3913238"/>
              <a:gd name="connsiteY20" fmla="*/ 3868071 h 6858002"/>
              <a:gd name="connsiteX21" fmla="*/ 1588685 w 3913238"/>
              <a:gd name="connsiteY21" fmla="*/ 3782324 h 6858002"/>
              <a:gd name="connsiteX22" fmla="*/ 1553023 w 3913238"/>
              <a:gd name="connsiteY22" fmla="*/ 3650244 h 6858002"/>
              <a:gd name="connsiteX23" fmla="*/ 1361477 w 3913238"/>
              <a:gd name="connsiteY23" fmla="*/ 3429527 h 6858002"/>
              <a:gd name="connsiteX24" fmla="*/ 1165902 w 3913238"/>
              <a:gd name="connsiteY24" fmla="*/ 3131734 h 6858002"/>
              <a:gd name="connsiteX25" fmla="*/ 935627 w 3913238"/>
              <a:gd name="connsiteY25" fmla="*/ 2843838 h 6858002"/>
              <a:gd name="connsiteX26" fmla="*/ 787368 w 3913238"/>
              <a:gd name="connsiteY26" fmla="*/ 2582393 h 6858002"/>
              <a:gd name="connsiteX27" fmla="*/ 768003 w 3913238"/>
              <a:gd name="connsiteY27" fmla="*/ 2260777 h 6858002"/>
              <a:gd name="connsiteX28" fmla="*/ 765112 w 3913238"/>
              <a:gd name="connsiteY28" fmla="*/ 2180898 h 6858002"/>
              <a:gd name="connsiteX29" fmla="*/ 721300 w 3913238"/>
              <a:gd name="connsiteY29" fmla="*/ 1725450 h 6858002"/>
              <a:gd name="connsiteX30" fmla="*/ 647258 w 3913238"/>
              <a:gd name="connsiteY30" fmla="*/ 1609573 h 6858002"/>
              <a:gd name="connsiteX31" fmla="*/ 598627 w 3913238"/>
              <a:gd name="connsiteY31" fmla="*/ 1549839 h 6858002"/>
              <a:gd name="connsiteX32" fmla="*/ 550259 w 3913238"/>
              <a:gd name="connsiteY32" fmla="*/ 1443247 h 6858002"/>
              <a:gd name="connsiteX33" fmla="*/ 485593 w 3913238"/>
              <a:gd name="connsiteY33" fmla="*/ 1309240 h 6858002"/>
              <a:gd name="connsiteX34" fmla="*/ 334530 w 3913238"/>
              <a:gd name="connsiteY34" fmla="*/ 986397 h 6858002"/>
              <a:gd name="connsiteX35" fmla="*/ 325067 w 3913238"/>
              <a:gd name="connsiteY35" fmla="*/ 890490 h 6858002"/>
              <a:gd name="connsiteX36" fmla="*/ 315428 w 3913238"/>
              <a:gd name="connsiteY36" fmla="*/ 756834 h 6858002"/>
              <a:gd name="connsiteX37" fmla="*/ 242876 w 3913238"/>
              <a:gd name="connsiteY37" fmla="*/ 627206 h 6858002"/>
              <a:gd name="connsiteX38" fmla="*/ 184256 w 3913238"/>
              <a:gd name="connsiteY38" fmla="*/ 541634 h 6858002"/>
              <a:gd name="connsiteX39" fmla="*/ 144825 w 3913238"/>
              <a:gd name="connsiteY39" fmla="*/ 396329 h 6858002"/>
              <a:gd name="connsiteX40" fmla="*/ 126424 w 3913238"/>
              <a:gd name="connsiteY40" fmla="*/ 313998 h 6858002"/>
              <a:gd name="connsiteX41" fmla="*/ 59743 w 3913238"/>
              <a:gd name="connsiteY41" fmla="*/ 208106 h 6858002"/>
              <a:gd name="connsiteX42" fmla="*/ 28286 w 3913238"/>
              <a:gd name="connsiteY42" fmla="*/ 173072 h 6858002"/>
              <a:gd name="connsiteX43" fmla="*/ 2434 w 3913238"/>
              <a:gd name="connsiteY43" fmla="*/ 51874 h 6858002"/>
              <a:gd name="connsiteX44" fmla="*/ 0 w 3913238"/>
              <a:gd name="connsiteY44"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74094 w 3913238"/>
              <a:gd name="connsiteY5" fmla="*/ 6019364 h 6858002"/>
              <a:gd name="connsiteX6" fmla="*/ 1155036 w 3913238"/>
              <a:gd name="connsiteY6" fmla="*/ 5001787 h 6858002"/>
              <a:gd name="connsiteX7" fmla="*/ 1391620 w 3913238"/>
              <a:gd name="connsiteY7" fmla="*/ 4591445 h 6858002"/>
              <a:gd name="connsiteX8" fmla="*/ 1543209 w 3913238"/>
              <a:gd name="connsiteY8" fmla="*/ 4637341 h 6858002"/>
              <a:gd name="connsiteX9" fmla="*/ 1624961 w 3913238"/>
              <a:gd name="connsiteY9" fmla="*/ 4682798 h 6858002"/>
              <a:gd name="connsiteX10" fmla="*/ 1679025 w 3913238"/>
              <a:gd name="connsiteY10" fmla="*/ 4664668 h 6858002"/>
              <a:gd name="connsiteX11" fmla="*/ 1759113 w 3913238"/>
              <a:gd name="connsiteY11" fmla="*/ 4510253 h 6858002"/>
              <a:gd name="connsiteX12" fmla="*/ 1775148 w 3913238"/>
              <a:gd name="connsiteY12" fmla="*/ 4433265 h 6858002"/>
              <a:gd name="connsiteX13" fmla="*/ 1794688 w 3913238"/>
              <a:gd name="connsiteY13" fmla="*/ 4301886 h 6858002"/>
              <a:gd name="connsiteX14" fmla="*/ 1747809 w 3913238"/>
              <a:gd name="connsiteY14" fmla="*/ 4210446 h 6858002"/>
              <a:gd name="connsiteX15" fmla="*/ 1720383 w 3913238"/>
              <a:gd name="connsiteY15" fmla="*/ 4179265 h 6858002"/>
              <a:gd name="connsiteX16" fmla="*/ 1682180 w 3913238"/>
              <a:gd name="connsiteY16" fmla="*/ 4037288 h 6858002"/>
              <a:gd name="connsiteX17" fmla="*/ 1674644 w 3913238"/>
              <a:gd name="connsiteY17" fmla="*/ 3984035 h 6858002"/>
              <a:gd name="connsiteX18" fmla="*/ 1632935 w 3913238"/>
              <a:gd name="connsiteY18" fmla="*/ 3895573 h 6858002"/>
              <a:gd name="connsiteX19" fmla="*/ 1610591 w 3913238"/>
              <a:gd name="connsiteY19" fmla="*/ 3868071 h 6858002"/>
              <a:gd name="connsiteX20" fmla="*/ 1588685 w 3913238"/>
              <a:gd name="connsiteY20" fmla="*/ 3782324 h 6858002"/>
              <a:gd name="connsiteX21" fmla="*/ 1553023 w 3913238"/>
              <a:gd name="connsiteY21" fmla="*/ 3650244 h 6858002"/>
              <a:gd name="connsiteX22" fmla="*/ 1361477 w 3913238"/>
              <a:gd name="connsiteY22" fmla="*/ 3429527 h 6858002"/>
              <a:gd name="connsiteX23" fmla="*/ 1165902 w 3913238"/>
              <a:gd name="connsiteY23" fmla="*/ 3131734 h 6858002"/>
              <a:gd name="connsiteX24" fmla="*/ 935627 w 3913238"/>
              <a:gd name="connsiteY24" fmla="*/ 2843838 h 6858002"/>
              <a:gd name="connsiteX25" fmla="*/ 787368 w 3913238"/>
              <a:gd name="connsiteY25" fmla="*/ 2582393 h 6858002"/>
              <a:gd name="connsiteX26" fmla="*/ 768003 w 3913238"/>
              <a:gd name="connsiteY26" fmla="*/ 2260777 h 6858002"/>
              <a:gd name="connsiteX27" fmla="*/ 765112 w 3913238"/>
              <a:gd name="connsiteY27" fmla="*/ 2180898 h 6858002"/>
              <a:gd name="connsiteX28" fmla="*/ 721300 w 3913238"/>
              <a:gd name="connsiteY28" fmla="*/ 1725450 h 6858002"/>
              <a:gd name="connsiteX29" fmla="*/ 647258 w 3913238"/>
              <a:gd name="connsiteY29" fmla="*/ 1609573 h 6858002"/>
              <a:gd name="connsiteX30" fmla="*/ 598627 w 3913238"/>
              <a:gd name="connsiteY30" fmla="*/ 1549839 h 6858002"/>
              <a:gd name="connsiteX31" fmla="*/ 550259 w 3913238"/>
              <a:gd name="connsiteY31" fmla="*/ 1443247 h 6858002"/>
              <a:gd name="connsiteX32" fmla="*/ 485593 w 3913238"/>
              <a:gd name="connsiteY32" fmla="*/ 1309240 h 6858002"/>
              <a:gd name="connsiteX33" fmla="*/ 334530 w 3913238"/>
              <a:gd name="connsiteY33" fmla="*/ 986397 h 6858002"/>
              <a:gd name="connsiteX34" fmla="*/ 325067 w 3913238"/>
              <a:gd name="connsiteY34" fmla="*/ 890490 h 6858002"/>
              <a:gd name="connsiteX35" fmla="*/ 315428 w 3913238"/>
              <a:gd name="connsiteY35" fmla="*/ 756834 h 6858002"/>
              <a:gd name="connsiteX36" fmla="*/ 242876 w 3913238"/>
              <a:gd name="connsiteY36" fmla="*/ 627206 h 6858002"/>
              <a:gd name="connsiteX37" fmla="*/ 184256 w 3913238"/>
              <a:gd name="connsiteY37" fmla="*/ 541634 h 6858002"/>
              <a:gd name="connsiteX38" fmla="*/ 144825 w 3913238"/>
              <a:gd name="connsiteY38" fmla="*/ 396329 h 6858002"/>
              <a:gd name="connsiteX39" fmla="*/ 126424 w 3913238"/>
              <a:gd name="connsiteY39" fmla="*/ 313998 h 6858002"/>
              <a:gd name="connsiteX40" fmla="*/ 59743 w 3913238"/>
              <a:gd name="connsiteY40" fmla="*/ 208106 h 6858002"/>
              <a:gd name="connsiteX41" fmla="*/ 28286 w 3913238"/>
              <a:gd name="connsiteY41" fmla="*/ 173072 h 6858002"/>
              <a:gd name="connsiteX42" fmla="*/ 2434 w 3913238"/>
              <a:gd name="connsiteY42" fmla="*/ 51874 h 6858002"/>
              <a:gd name="connsiteX43" fmla="*/ 0 w 3913238"/>
              <a:gd name="connsiteY43"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974094 w 3913238"/>
              <a:gd name="connsiteY4" fmla="*/ 6019364 h 6858002"/>
              <a:gd name="connsiteX5" fmla="*/ 1155036 w 3913238"/>
              <a:gd name="connsiteY5" fmla="*/ 5001787 h 6858002"/>
              <a:gd name="connsiteX6" fmla="*/ 1391620 w 3913238"/>
              <a:gd name="connsiteY6" fmla="*/ 4591445 h 6858002"/>
              <a:gd name="connsiteX7" fmla="*/ 1543209 w 3913238"/>
              <a:gd name="connsiteY7" fmla="*/ 4637341 h 6858002"/>
              <a:gd name="connsiteX8" fmla="*/ 1624961 w 3913238"/>
              <a:gd name="connsiteY8" fmla="*/ 4682798 h 6858002"/>
              <a:gd name="connsiteX9" fmla="*/ 1679025 w 3913238"/>
              <a:gd name="connsiteY9" fmla="*/ 4664668 h 6858002"/>
              <a:gd name="connsiteX10" fmla="*/ 1759113 w 3913238"/>
              <a:gd name="connsiteY10" fmla="*/ 4510253 h 6858002"/>
              <a:gd name="connsiteX11" fmla="*/ 1775148 w 3913238"/>
              <a:gd name="connsiteY11" fmla="*/ 4433265 h 6858002"/>
              <a:gd name="connsiteX12" fmla="*/ 1794688 w 3913238"/>
              <a:gd name="connsiteY12" fmla="*/ 4301886 h 6858002"/>
              <a:gd name="connsiteX13" fmla="*/ 1747809 w 3913238"/>
              <a:gd name="connsiteY13" fmla="*/ 4210446 h 6858002"/>
              <a:gd name="connsiteX14" fmla="*/ 1720383 w 3913238"/>
              <a:gd name="connsiteY14" fmla="*/ 4179265 h 6858002"/>
              <a:gd name="connsiteX15" fmla="*/ 1682180 w 3913238"/>
              <a:gd name="connsiteY15" fmla="*/ 4037288 h 6858002"/>
              <a:gd name="connsiteX16" fmla="*/ 1674644 w 3913238"/>
              <a:gd name="connsiteY16" fmla="*/ 3984035 h 6858002"/>
              <a:gd name="connsiteX17" fmla="*/ 1632935 w 3913238"/>
              <a:gd name="connsiteY17" fmla="*/ 3895573 h 6858002"/>
              <a:gd name="connsiteX18" fmla="*/ 1610591 w 3913238"/>
              <a:gd name="connsiteY18" fmla="*/ 3868071 h 6858002"/>
              <a:gd name="connsiteX19" fmla="*/ 1588685 w 3913238"/>
              <a:gd name="connsiteY19" fmla="*/ 3782324 h 6858002"/>
              <a:gd name="connsiteX20" fmla="*/ 1553023 w 3913238"/>
              <a:gd name="connsiteY20" fmla="*/ 3650244 h 6858002"/>
              <a:gd name="connsiteX21" fmla="*/ 1361477 w 3913238"/>
              <a:gd name="connsiteY21" fmla="*/ 3429527 h 6858002"/>
              <a:gd name="connsiteX22" fmla="*/ 1165902 w 3913238"/>
              <a:gd name="connsiteY22" fmla="*/ 3131734 h 6858002"/>
              <a:gd name="connsiteX23" fmla="*/ 935627 w 3913238"/>
              <a:gd name="connsiteY23" fmla="*/ 2843838 h 6858002"/>
              <a:gd name="connsiteX24" fmla="*/ 787368 w 3913238"/>
              <a:gd name="connsiteY24" fmla="*/ 2582393 h 6858002"/>
              <a:gd name="connsiteX25" fmla="*/ 768003 w 3913238"/>
              <a:gd name="connsiteY25" fmla="*/ 2260777 h 6858002"/>
              <a:gd name="connsiteX26" fmla="*/ 765112 w 3913238"/>
              <a:gd name="connsiteY26" fmla="*/ 2180898 h 6858002"/>
              <a:gd name="connsiteX27" fmla="*/ 721300 w 3913238"/>
              <a:gd name="connsiteY27" fmla="*/ 1725450 h 6858002"/>
              <a:gd name="connsiteX28" fmla="*/ 647258 w 3913238"/>
              <a:gd name="connsiteY28" fmla="*/ 1609573 h 6858002"/>
              <a:gd name="connsiteX29" fmla="*/ 598627 w 3913238"/>
              <a:gd name="connsiteY29" fmla="*/ 1549839 h 6858002"/>
              <a:gd name="connsiteX30" fmla="*/ 550259 w 3913238"/>
              <a:gd name="connsiteY30" fmla="*/ 1443247 h 6858002"/>
              <a:gd name="connsiteX31" fmla="*/ 485593 w 3913238"/>
              <a:gd name="connsiteY31" fmla="*/ 1309240 h 6858002"/>
              <a:gd name="connsiteX32" fmla="*/ 334530 w 3913238"/>
              <a:gd name="connsiteY32" fmla="*/ 986397 h 6858002"/>
              <a:gd name="connsiteX33" fmla="*/ 325067 w 3913238"/>
              <a:gd name="connsiteY33" fmla="*/ 890490 h 6858002"/>
              <a:gd name="connsiteX34" fmla="*/ 315428 w 3913238"/>
              <a:gd name="connsiteY34" fmla="*/ 756834 h 6858002"/>
              <a:gd name="connsiteX35" fmla="*/ 242876 w 3913238"/>
              <a:gd name="connsiteY35" fmla="*/ 627206 h 6858002"/>
              <a:gd name="connsiteX36" fmla="*/ 184256 w 3913238"/>
              <a:gd name="connsiteY36" fmla="*/ 541634 h 6858002"/>
              <a:gd name="connsiteX37" fmla="*/ 144825 w 3913238"/>
              <a:gd name="connsiteY37" fmla="*/ 396329 h 6858002"/>
              <a:gd name="connsiteX38" fmla="*/ 126424 w 3913238"/>
              <a:gd name="connsiteY38" fmla="*/ 313998 h 6858002"/>
              <a:gd name="connsiteX39" fmla="*/ 59743 w 3913238"/>
              <a:gd name="connsiteY39" fmla="*/ 208106 h 6858002"/>
              <a:gd name="connsiteX40" fmla="*/ 28286 w 3913238"/>
              <a:gd name="connsiteY40" fmla="*/ 173072 h 6858002"/>
              <a:gd name="connsiteX41" fmla="*/ 2434 w 3913238"/>
              <a:gd name="connsiteY41" fmla="*/ 51874 h 6858002"/>
              <a:gd name="connsiteX42" fmla="*/ 0 w 3913238"/>
              <a:gd name="connsiteY42" fmla="*/ 1 h 6858002"/>
              <a:gd name="connsiteX0" fmla="*/ 0 w 3913238"/>
              <a:gd name="connsiteY0" fmla="*/ 1 h 6858001"/>
              <a:gd name="connsiteX1" fmla="*/ 3913236 w 3913238"/>
              <a:gd name="connsiteY1" fmla="*/ 0 h 6858001"/>
              <a:gd name="connsiteX2" fmla="*/ 3913238 w 3913238"/>
              <a:gd name="connsiteY2" fmla="*/ 6058070 h 6858001"/>
              <a:gd name="connsiteX3" fmla="*/ 1277184 w 3913238"/>
              <a:gd name="connsiteY3" fmla="*/ 6858001 h 6858001"/>
              <a:gd name="connsiteX4" fmla="*/ 974094 w 3913238"/>
              <a:gd name="connsiteY4" fmla="*/ 6019364 h 6858001"/>
              <a:gd name="connsiteX5" fmla="*/ 1155036 w 3913238"/>
              <a:gd name="connsiteY5" fmla="*/ 5001787 h 6858001"/>
              <a:gd name="connsiteX6" fmla="*/ 1391620 w 3913238"/>
              <a:gd name="connsiteY6" fmla="*/ 4591445 h 6858001"/>
              <a:gd name="connsiteX7" fmla="*/ 1543209 w 3913238"/>
              <a:gd name="connsiteY7" fmla="*/ 4637341 h 6858001"/>
              <a:gd name="connsiteX8" fmla="*/ 1624961 w 3913238"/>
              <a:gd name="connsiteY8" fmla="*/ 4682798 h 6858001"/>
              <a:gd name="connsiteX9" fmla="*/ 1679025 w 3913238"/>
              <a:gd name="connsiteY9" fmla="*/ 4664668 h 6858001"/>
              <a:gd name="connsiteX10" fmla="*/ 1759113 w 3913238"/>
              <a:gd name="connsiteY10" fmla="*/ 4510253 h 6858001"/>
              <a:gd name="connsiteX11" fmla="*/ 1775148 w 3913238"/>
              <a:gd name="connsiteY11" fmla="*/ 4433265 h 6858001"/>
              <a:gd name="connsiteX12" fmla="*/ 1794688 w 3913238"/>
              <a:gd name="connsiteY12" fmla="*/ 4301886 h 6858001"/>
              <a:gd name="connsiteX13" fmla="*/ 1747809 w 3913238"/>
              <a:gd name="connsiteY13" fmla="*/ 4210446 h 6858001"/>
              <a:gd name="connsiteX14" fmla="*/ 1720383 w 3913238"/>
              <a:gd name="connsiteY14" fmla="*/ 4179265 h 6858001"/>
              <a:gd name="connsiteX15" fmla="*/ 1682180 w 3913238"/>
              <a:gd name="connsiteY15" fmla="*/ 4037288 h 6858001"/>
              <a:gd name="connsiteX16" fmla="*/ 1674644 w 3913238"/>
              <a:gd name="connsiteY16" fmla="*/ 3984035 h 6858001"/>
              <a:gd name="connsiteX17" fmla="*/ 1632935 w 3913238"/>
              <a:gd name="connsiteY17" fmla="*/ 3895573 h 6858001"/>
              <a:gd name="connsiteX18" fmla="*/ 1610591 w 3913238"/>
              <a:gd name="connsiteY18" fmla="*/ 3868071 h 6858001"/>
              <a:gd name="connsiteX19" fmla="*/ 1588685 w 3913238"/>
              <a:gd name="connsiteY19" fmla="*/ 3782324 h 6858001"/>
              <a:gd name="connsiteX20" fmla="*/ 1553023 w 3913238"/>
              <a:gd name="connsiteY20" fmla="*/ 3650244 h 6858001"/>
              <a:gd name="connsiteX21" fmla="*/ 1361477 w 3913238"/>
              <a:gd name="connsiteY21" fmla="*/ 3429527 h 6858001"/>
              <a:gd name="connsiteX22" fmla="*/ 1165902 w 3913238"/>
              <a:gd name="connsiteY22" fmla="*/ 3131734 h 6858001"/>
              <a:gd name="connsiteX23" fmla="*/ 935627 w 3913238"/>
              <a:gd name="connsiteY23" fmla="*/ 2843838 h 6858001"/>
              <a:gd name="connsiteX24" fmla="*/ 787368 w 3913238"/>
              <a:gd name="connsiteY24" fmla="*/ 2582393 h 6858001"/>
              <a:gd name="connsiteX25" fmla="*/ 768003 w 3913238"/>
              <a:gd name="connsiteY25" fmla="*/ 2260777 h 6858001"/>
              <a:gd name="connsiteX26" fmla="*/ 765112 w 3913238"/>
              <a:gd name="connsiteY26" fmla="*/ 2180898 h 6858001"/>
              <a:gd name="connsiteX27" fmla="*/ 721300 w 3913238"/>
              <a:gd name="connsiteY27" fmla="*/ 1725450 h 6858001"/>
              <a:gd name="connsiteX28" fmla="*/ 647258 w 3913238"/>
              <a:gd name="connsiteY28" fmla="*/ 1609573 h 6858001"/>
              <a:gd name="connsiteX29" fmla="*/ 598627 w 3913238"/>
              <a:gd name="connsiteY29" fmla="*/ 1549839 h 6858001"/>
              <a:gd name="connsiteX30" fmla="*/ 550259 w 3913238"/>
              <a:gd name="connsiteY30" fmla="*/ 1443247 h 6858001"/>
              <a:gd name="connsiteX31" fmla="*/ 485593 w 3913238"/>
              <a:gd name="connsiteY31" fmla="*/ 1309240 h 6858001"/>
              <a:gd name="connsiteX32" fmla="*/ 334530 w 3913238"/>
              <a:gd name="connsiteY32" fmla="*/ 986397 h 6858001"/>
              <a:gd name="connsiteX33" fmla="*/ 325067 w 3913238"/>
              <a:gd name="connsiteY33" fmla="*/ 890490 h 6858001"/>
              <a:gd name="connsiteX34" fmla="*/ 315428 w 3913238"/>
              <a:gd name="connsiteY34" fmla="*/ 756834 h 6858001"/>
              <a:gd name="connsiteX35" fmla="*/ 242876 w 3913238"/>
              <a:gd name="connsiteY35" fmla="*/ 627206 h 6858001"/>
              <a:gd name="connsiteX36" fmla="*/ 184256 w 3913238"/>
              <a:gd name="connsiteY36" fmla="*/ 541634 h 6858001"/>
              <a:gd name="connsiteX37" fmla="*/ 144825 w 3913238"/>
              <a:gd name="connsiteY37" fmla="*/ 396329 h 6858001"/>
              <a:gd name="connsiteX38" fmla="*/ 126424 w 3913238"/>
              <a:gd name="connsiteY38" fmla="*/ 313998 h 6858001"/>
              <a:gd name="connsiteX39" fmla="*/ 59743 w 3913238"/>
              <a:gd name="connsiteY39" fmla="*/ 208106 h 6858001"/>
              <a:gd name="connsiteX40" fmla="*/ 28286 w 3913238"/>
              <a:gd name="connsiteY40" fmla="*/ 173072 h 6858001"/>
              <a:gd name="connsiteX41" fmla="*/ 2434 w 3913238"/>
              <a:gd name="connsiteY41" fmla="*/ 51874 h 6858001"/>
              <a:gd name="connsiteX42" fmla="*/ 0 w 3913238"/>
              <a:gd name="connsiteY42" fmla="*/ 1 h 6858001"/>
              <a:gd name="connsiteX0" fmla="*/ 0 w 3913238"/>
              <a:gd name="connsiteY0" fmla="*/ 1 h 6858001"/>
              <a:gd name="connsiteX1" fmla="*/ 3913236 w 3913238"/>
              <a:gd name="connsiteY1" fmla="*/ 0 h 6858001"/>
              <a:gd name="connsiteX2" fmla="*/ 3913238 w 3913238"/>
              <a:gd name="connsiteY2" fmla="*/ 6058070 h 6858001"/>
              <a:gd name="connsiteX3" fmla="*/ 1277184 w 3913238"/>
              <a:gd name="connsiteY3" fmla="*/ 6858001 h 6858001"/>
              <a:gd name="connsiteX4" fmla="*/ 974094 w 3913238"/>
              <a:gd name="connsiteY4" fmla="*/ 6019364 h 6858001"/>
              <a:gd name="connsiteX5" fmla="*/ 1155036 w 3913238"/>
              <a:gd name="connsiteY5" fmla="*/ 5001787 h 6858001"/>
              <a:gd name="connsiteX6" fmla="*/ 1391620 w 3913238"/>
              <a:gd name="connsiteY6" fmla="*/ 4591445 h 6858001"/>
              <a:gd name="connsiteX7" fmla="*/ 1543209 w 3913238"/>
              <a:gd name="connsiteY7" fmla="*/ 4637341 h 6858001"/>
              <a:gd name="connsiteX8" fmla="*/ 1624961 w 3913238"/>
              <a:gd name="connsiteY8" fmla="*/ 4682798 h 6858001"/>
              <a:gd name="connsiteX9" fmla="*/ 1679025 w 3913238"/>
              <a:gd name="connsiteY9" fmla="*/ 4664668 h 6858001"/>
              <a:gd name="connsiteX10" fmla="*/ 1759113 w 3913238"/>
              <a:gd name="connsiteY10" fmla="*/ 4510253 h 6858001"/>
              <a:gd name="connsiteX11" fmla="*/ 1775148 w 3913238"/>
              <a:gd name="connsiteY11" fmla="*/ 4433265 h 6858001"/>
              <a:gd name="connsiteX12" fmla="*/ 1794688 w 3913238"/>
              <a:gd name="connsiteY12" fmla="*/ 4301886 h 6858001"/>
              <a:gd name="connsiteX13" fmla="*/ 1747809 w 3913238"/>
              <a:gd name="connsiteY13" fmla="*/ 4210446 h 6858001"/>
              <a:gd name="connsiteX14" fmla="*/ 1720383 w 3913238"/>
              <a:gd name="connsiteY14" fmla="*/ 4179265 h 6858001"/>
              <a:gd name="connsiteX15" fmla="*/ 1682180 w 3913238"/>
              <a:gd name="connsiteY15" fmla="*/ 4037288 h 6858001"/>
              <a:gd name="connsiteX16" fmla="*/ 1674644 w 3913238"/>
              <a:gd name="connsiteY16" fmla="*/ 3984035 h 6858001"/>
              <a:gd name="connsiteX17" fmla="*/ 1632935 w 3913238"/>
              <a:gd name="connsiteY17" fmla="*/ 3895573 h 6858001"/>
              <a:gd name="connsiteX18" fmla="*/ 1610591 w 3913238"/>
              <a:gd name="connsiteY18" fmla="*/ 3868071 h 6858001"/>
              <a:gd name="connsiteX19" fmla="*/ 1588685 w 3913238"/>
              <a:gd name="connsiteY19" fmla="*/ 3782324 h 6858001"/>
              <a:gd name="connsiteX20" fmla="*/ 1553023 w 3913238"/>
              <a:gd name="connsiteY20" fmla="*/ 3650244 h 6858001"/>
              <a:gd name="connsiteX21" fmla="*/ 1361477 w 3913238"/>
              <a:gd name="connsiteY21" fmla="*/ 3429527 h 6858001"/>
              <a:gd name="connsiteX22" fmla="*/ 1165902 w 3913238"/>
              <a:gd name="connsiteY22" fmla="*/ 3131734 h 6858001"/>
              <a:gd name="connsiteX23" fmla="*/ 935627 w 3913238"/>
              <a:gd name="connsiteY23" fmla="*/ 2843838 h 6858001"/>
              <a:gd name="connsiteX24" fmla="*/ 787368 w 3913238"/>
              <a:gd name="connsiteY24" fmla="*/ 2582393 h 6858001"/>
              <a:gd name="connsiteX25" fmla="*/ 768003 w 3913238"/>
              <a:gd name="connsiteY25" fmla="*/ 2260777 h 6858001"/>
              <a:gd name="connsiteX26" fmla="*/ 765112 w 3913238"/>
              <a:gd name="connsiteY26" fmla="*/ 2180898 h 6858001"/>
              <a:gd name="connsiteX27" fmla="*/ 721300 w 3913238"/>
              <a:gd name="connsiteY27" fmla="*/ 1725450 h 6858001"/>
              <a:gd name="connsiteX28" fmla="*/ 647258 w 3913238"/>
              <a:gd name="connsiteY28" fmla="*/ 1609573 h 6858001"/>
              <a:gd name="connsiteX29" fmla="*/ 598627 w 3913238"/>
              <a:gd name="connsiteY29" fmla="*/ 1549839 h 6858001"/>
              <a:gd name="connsiteX30" fmla="*/ 550259 w 3913238"/>
              <a:gd name="connsiteY30" fmla="*/ 1443247 h 6858001"/>
              <a:gd name="connsiteX31" fmla="*/ 485593 w 3913238"/>
              <a:gd name="connsiteY31" fmla="*/ 1309240 h 6858001"/>
              <a:gd name="connsiteX32" fmla="*/ 334530 w 3913238"/>
              <a:gd name="connsiteY32" fmla="*/ 986397 h 6858001"/>
              <a:gd name="connsiteX33" fmla="*/ 325067 w 3913238"/>
              <a:gd name="connsiteY33" fmla="*/ 890490 h 6858001"/>
              <a:gd name="connsiteX34" fmla="*/ 315428 w 3913238"/>
              <a:gd name="connsiteY34" fmla="*/ 756834 h 6858001"/>
              <a:gd name="connsiteX35" fmla="*/ 242876 w 3913238"/>
              <a:gd name="connsiteY35" fmla="*/ 627206 h 6858001"/>
              <a:gd name="connsiteX36" fmla="*/ 184256 w 3913238"/>
              <a:gd name="connsiteY36" fmla="*/ 541634 h 6858001"/>
              <a:gd name="connsiteX37" fmla="*/ 144825 w 3913238"/>
              <a:gd name="connsiteY37" fmla="*/ 396329 h 6858001"/>
              <a:gd name="connsiteX38" fmla="*/ 126424 w 3913238"/>
              <a:gd name="connsiteY38" fmla="*/ 313998 h 6858001"/>
              <a:gd name="connsiteX39" fmla="*/ 59743 w 3913238"/>
              <a:gd name="connsiteY39" fmla="*/ 208106 h 6858001"/>
              <a:gd name="connsiteX40" fmla="*/ 28286 w 3913238"/>
              <a:gd name="connsiteY40" fmla="*/ 173072 h 6858001"/>
              <a:gd name="connsiteX41" fmla="*/ 2434 w 3913238"/>
              <a:gd name="connsiteY41" fmla="*/ 51874 h 6858001"/>
              <a:gd name="connsiteX42" fmla="*/ 0 w 3913238"/>
              <a:gd name="connsiteY42" fmla="*/ 1 h 6858001"/>
              <a:gd name="connsiteX0" fmla="*/ 0 w 3913238"/>
              <a:gd name="connsiteY0" fmla="*/ 1 h 6058070"/>
              <a:gd name="connsiteX1" fmla="*/ 3913236 w 3913238"/>
              <a:gd name="connsiteY1" fmla="*/ 0 h 6058070"/>
              <a:gd name="connsiteX2" fmla="*/ 3913238 w 3913238"/>
              <a:gd name="connsiteY2" fmla="*/ 6058070 h 6058070"/>
              <a:gd name="connsiteX3" fmla="*/ 974094 w 3913238"/>
              <a:gd name="connsiteY3" fmla="*/ 6019364 h 6058070"/>
              <a:gd name="connsiteX4" fmla="*/ 1155036 w 3913238"/>
              <a:gd name="connsiteY4" fmla="*/ 5001787 h 6058070"/>
              <a:gd name="connsiteX5" fmla="*/ 1391620 w 3913238"/>
              <a:gd name="connsiteY5" fmla="*/ 4591445 h 6058070"/>
              <a:gd name="connsiteX6" fmla="*/ 1543209 w 3913238"/>
              <a:gd name="connsiteY6" fmla="*/ 4637341 h 6058070"/>
              <a:gd name="connsiteX7" fmla="*/ 1624961 w 3913238"/>
              <a:gd name="connsiteY7" fmla="*/ 4682798 h 6058070"/>
              <a:gd name="connsiteX8" fmla="*/ 1679025 w 3913238"/>
              <a:gd name="connsiteY8" fmla="*/ 4664668 h 6058070"/>
              <a:gd name="connsiteX9" fmla="*/ 1759113 w 3913238"/>
              <a:gd name="connsiteY9" fmla="*/ 4510253 h 6058070"/>
              <a:gd name="connsiteX10" fmla="*/ 1775148 w 3913238"/>
              <a:gd name="connsiteY10" fmla="*/ 4433265 h 6058070"/>
              <a:gd name="connsiteX11" fmla="*/ 1794688 w 3913238"/>
              <a:gd name="connsiteY11" fmla="*/ 4301886 h 6058070"/>
              <a:gd name="connsiteX12" fmla="*/ 1747809 w 3913238"/>
              <a:gd name="connsiteY12" fmla="*/ 4210446 h 6058070"/>
              <a:gd name="connsiteX13" fmla="*/ 1720383 w 3913238"/>
              <a:gd name="connsiteY13" fmla="*/ 4179265 h 6058070"/>
              <a:gd name="connsiteX14" fmla="*/ 1682180 w 3913238"/>
              <a:gd name="connsiteY14" fmla="*/ 4037288 h 6058070"/>
              <a:gd name="connsiteX15" fmla="*/ 1674644 w 3913238"/>
              <a:gd name="connsiteY15" fmla="*/ 3984035 h 6058070"/>
              <a:gd name="connsiteX16" fmla="*/ 1632935 w 3913238"/>
              <a:gd name="connsiteY16" fmla="*/ 3895573 h 6058070"/>
              <a:gd name="connsiteX17" fmla="*/ 1610591 w 3913238"/>
              <a:gd name="connsiteY17" fmla="*/ 3868071 h 6058070"/>
              <a:gd name="connsiteX18" fmla="*/ 1588685 w 3913238"/>
              <a:gd name="connsiteY18" fmla="*/ 3782324 h 6058070"/>
              <a:gd name="connsiteX19" fmla="*/ 1553023 w 3913238"/>
              <a:gd name="connsiteY19" fmla="*/ 3650244 h 6058070"/>
              <a:gd name="connsiteX20" fmla="*/ 1361477 w 3913238"/>
              <a:gd name="connsiteY20" fmla="*/ 3429527 h 6058070"/>
              <a:gd name="connsiteX21" fmla="*/ 1165902 w 3913238"/>
              <a:gd name="connsiteY21" fmla="*/ 3131734 h 6058070"/>
              <a:gd name="connsiteX22" fmla="*/ 935627 w 3913238"/>
              <a:gd name="connsiteY22" fmla="*/ 2843838 h 6058070"/>
              <a:gd name="connsiteX23" fmla="*/ 787368 w 3913238"/>
              <a:gd name="connsiteY23" fmla="*/ 2582393 h 6058070"/>
              <a:gd name="connsiteX24" fmla="*/ 768003 w 3913238"/>
              <a:gd name="connsiteY24" fmla="*/ 2260777 h 6058070"/>
              <a:gd name="connsiteX25" fmla="*/ 765112 w 3913238"/>
              <a:gd name="connsiteY25" fmla="*/ 2180898 h 6058070"/>
              <a:gd name="connsiteX26" fmla="*/ 721300 w 3913238"/>
              <a:gd name="connsiteY26" fmla="*/ 1725450 h 6058070"/>
              <a:gd name="connsiteX27" fmla="*/ 647258 w 3913238"/>
              <a:gd name="connsiteY27" fmla="*/ 1609573 h 6058070"/>
              <a:gd name="connsiteX28" fmla="*/ 598627 w 3913238"/>
              <a:gd name="connsiteY28" fmla="*/ 1549839 h 6058070"/>
              <a:gd name="connsiteX29" fmla="*/ 550259 w 3913238"/>
              <a:gd name="connsiteY29" fmla="*/ 1443247 h 6058070"/>
              <a:gd name="connsiteX30" fmla="*/ 485593 w 3913238"/>
              <a:gd name="connsiteY30" fmla="*/ 1309240 h 6058070"/>
              <a:gd name="connsiteX31" fmla="*/ 334530 w 3913238"/>
              <a:gd name="connsiteY31" fmla="*/ 986397 h 6058070"/>
              <a:gd name="connsiteX32" fmla="*/ 325067 w 3913238"/>
              <a:gd name="connsiteY32" fmla="*/ 890490 h 6058070"/>
              <a:gd name="connsiteX33" fmla="*/ 315428 w 3913238"/>
              <a:gd name="connsiteY33" fmla="*/ 756834 h 6058070"/>
              <a:gd name="connsiteX34" fmla="*/ 242876 w 3913238"/>
              <a:gd name="connsiteY34" fmla="*/ 627206 h 6058070"/>
              <a:gd name="connsiteX35" fmla="*/ 184256 w 3913238"/>
              <a:gd name="connsiteY35" fmla="*/ 541634 h 6058070"/>
              <a:gd name="connsiteX36" fmla="*/ 144825 w 3913238"/>
              <a:gd name="connsiteY36" fmla="*/ 396329 h 6058070"/>
              <a:gd name="connsiteX37" fmla="*/ 126424 w 3913238"/>
              <a:gd name="connsiteY37" fmla="*/ 313998 h 6058070"/>
              <a:gd name="connsiteX38" fmla="*/ 59743 w 3913238"/>
              <a:gd name="connsiteY38" fmla="*/ 208106 h 6058070"/>
              <a:gd name="connsiteX39" fmla="*/ 28286 w 3913238"/>
              <a:gd name="connsiteY39" fmla="*/ 173072 h 6058070"/>
              <a:gd name="connsiteX40" fmla="*/ 2434 w 3913238"/>
              <a:gd name="connsiteY40" fmla="*/ 51874 h 6058070"/>
              <a:gd name="connsiteX41" fmla="*/ 0 w 3913238"/>
              <a:gd name="connsiteY41" fmla="*/ 1 h 6058070"/>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144825 w 3924778"/>
              <a:gd name="connsiteY36" fmla="*/ 396329 h 6019364"/>
              <a:gd name="connsiteX37" fmla="*/ 126424 w 3924778"/>
              <a:gd name="connsiteY37" fmla="*/ 313998 h 6019364"/>
              <a:gd name="connsiteX38" fmla="*/ 59743 w 3924778"/>
              <a:gd name="connsiteY38" fmla="*/ 208106 h 6019364"/>
              <a:gd name="connsiteX39" fmla="*/ 28286 w 3924778"/>
              <a:gd name="connsiteY39" fmla="*/ 173072 h 6019364"/>
              <a:gd name="connsiteX40" fmla="*/ 2434 w 3924778"/>
              <a:gd name="connsiteY40" fmla="*/ 51874 h 6019364"/>
              <a:gd name="connsiteX41" fmla="*/ 0 w 3924778"/>
              <a:gd name="connsiteY41" fmla="*/ 1 h 6019364"/>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126424 w 3924778"/>
              <a:gd name="connsiteY36" fmla="*/ 313998 h 6019364"/>
              <a:gd name="connsiteX37" fmla="*/ 59743 w 3924778"/>
              <a:gd name="connsiteY37" fmla="*/ 208106 h 6019364"/>
              <a:gd name="connsiteX38" fmla="*/ 28286 w 3924778"/>
              <a:gd name="connsiteY38" fmla="*/ 173072 h 6019364"/>
              <a:gd name="connsiteX39" fmla="*/ 2434 w 3924778"/>
              <a:gd name="connsiteY39" fmla="*/ 51874 h 6019364"/>
              <a:gd name="connsiteX40" fmla="*/ 0 w 3924778"/>
              <a:gd name="connsiteY40" fmla="*/ 1 h 6019364"/>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59743 w 3924778"/>
              <a:gd name="connsiteY36" fmla="*/ 208106 h 6019364"/>
              <a:gd name="connsiteX37" fmla="*/ 28286 w 3924778"/>
              <a:gd name="connsiteY37" fmla="*/ 173072 h 6019364"/>
              <a:gd name="connsiteX38" fmla="*/ 2434 w 3924778"/>
              <a:gd name="connsiteY38" fmla="*/ 51874 h 6019364"/>
              <a:gd name="connsiteX39" fmla="*/ 0 w 3924778"/>
              <a:gd name="connsiteY39" fmla="*/ 1 h 6019364"/>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28286 w 3924778"/>
              <a:gd name="connsiteY36" fmla="*/ 173072 h 6019364"/>
              <a:gd name="connsiteX37" fmla="*/ 2434 w 3924778"/>
              <a:gd name="connsiteY37" fmla="*/ 51874 h 6019364"/>
              <a:gd name="connsiteX38" fmla="*/ 0 w 3924778"/>
              <a:gd name="connsiteY38" fmla="*/ 1 h 6019364"/>
              <a:gd name="connsiteX0" fmla="*/ 28286 w 3924778"/>
              <a:gd name="connsiteY0" fmla="*/ 173072 h 6019364"/>
              <a:gd name="connsiteX1" fmla="*/ 2434 w 3924778"/>
              <a:gd name="connsiteY1" fmla="*/ 51874 h 6019364"/>
              <a:gd name="connsiteX2" fmla="*/ 0 w 3924778"/>
              <a:gd name="connsiteY2" fmla="*/ 1 h 6019364"/>
              <a:gd name="connsiteX3" fmla="*/ 3913236 w 3924778"/>
              <a:gd name="connsiteY3" fmla="*/ 0 h 6019364"/>
              <a:gd name="connsiteX4" fmla="*/ 3924778 w 3924778"/>
              <a:gd name="connsiteY4" fmla="*/ 5990607 h 6019364"/>
              <a:gd name="connsiteX5" fmla="*/ 974094 w 3924778"/>
              <a:gd name="connsiteY5" fmla="*/ 6019364 h 6019364"/>
              <a:gd name="connsiteX6" fmla="*/ 1155036 w 3924778"/>
              <a:gd name="connsiteY6" fmla="*/ 5001787 h 6019364"/>
              <a:gd name="connsiteX7" fmla="*/ 1391620 w 3924778"/>
              <a:gd name="connsiteY7" fmla="*/ 4591445 h 6019364"/>
              <a:gd name="connsiteX8" fmla="*/ 1543209 w 3924778"/>
              <a:gd name="connsiteY8" fmla="*/ 4637341 h 6019364"/>
              <a:gd name="connsiteX9" fmla="*/ 1624961 w 3924778"/>
              <a:gd name="connsiteY9" fmla="*/ 4682798 h 6019364"/>
              <a:gd name="connsiteX10" fmla="*/ 1679025 w 3924778"/>
              <a:gd name="connsiteY10" fmla="*/ 4664668 h 6019364"/>
              <a:gd name="connsiteX11" fmla="*/ 1759113 w 3924778"/>
              <a:gd name="connsiteY11" fmla="*/ 4510253 h 6019364"/>
              <a:gd name="connsiteX12" fmla="*/ 1775148 w 3924778"/>
              <a:gd name="connsiteY12" fmla="*/ 4433265 h 6019364"/>
              <a:gd name="connsiteX13" fmla="*/ 1794688 w 3924778"/>
              <a:gd name="connsiteY13" fmla="*/ 4301886 h 6019364"/>
              <a:gd name="connsiteX14" fmla="*/ 1747809 w 3924778"/>
              <a:gd name="connsiteY14" fmla="*/ 4210446 h 6019364"/>
              <a:gd name="connsiteX15" fmla="*/ 1720383 w 3924778"/>
              <a:gd name="connsiteY15" fmla="*/ 4179265 h 6019364"/>
              <a:gd name="connsiteX16" fmla="*/ 1682180 w 3924778"/>
              <a:gd name="connsiteY16" fmla="*/ 4037288 h 6019364"/>
              <a:gd name="connsiteX17" fmla="*/ 1674644 w 3924778"/>
              <a:gd name="connsiteY17" fmla="*/ 3984035 h 6019364"/>
              <a:gd name="connsiteX18" fmla="*/ 1632935 w 3924778"/>
              <a:gd name="connsiteY18" fmla="*/ 3895573 h 6019364"/>
              <a:gd name="connsiteX19" fmla="*/ 1610591 w 3924778"/>
              <a:gd name="connsiteY19" fmla="*/ 3868071 h 6019364"/>
              <a:gd name="connsiteX20" fmla="*/ 1588685 w 3924778"/>
              <a:gd name="connsiteY20" fmla="*/ 3782324 h 6019364"/>
              <a:gd name="connsiteX21" fmla="*/ 1553023 w 3924778"/>
              <a:gd name="connsiteY21" fmla="*/ 3650244 h 6019364"/>
              <a:gd name="connsiteX22" fmla="*/ 1361477 w 3924778"/>
              <a:gd name="connsiteY22" fmla="*/ 3429527 h 6019364"/>
              <a:gd name="connsiteX23" fmla="*/ 1165902 w 3924778"/>
              <a:gd name="connsiteY23" fmla="*/ 3131734 h 6019364"/>
              <a:gd name="connsiteX24" fmla="*/ 935627 w 3924778"/>
              <a:gd name="connsiteY24" fmla="*/ 2843838 h 6019364"/>
              <a:gd name="connsiteX25" fmla="*/ 787368 w 3924778"/>
              <a:gd name="connsiteY25" fmla="*/ 2582393 h 6019364"/>
              <a:gd name="connsiteX26" fmla="*/ 768003 w 3924778"/>
              <a:gd name="connsiteY26" fmla="*/ 2260777 h 6019364"/>
              <a:gd name="connsiteX27" fmla="*/ 765112 w 3924778"/>
              <a:gd name="connsiteY27" fmla="*/ 2180898 h 6019364"/>
              <a:gd name="connsiteX28" fmla="*/ 721300 w 3924778"/>
              <a:gd name="connsiteY28" fmla="*/ 1725450 h 6019364"/>
              <a:gd name="connsiteX29" fmla="*/ 647258 w 3924778"/>
              <a:gd name="connsiteY29" fmla="*/ 1609573 h 6019364"/>
              <a:gd name="connsiteX30" fmla="*/ 598627 w 3924778"/>
              <a:gd name="connsiteY30" fmla="*/ 1549839 h 6019364"/>
              <a:gd name="connsiteX31" fmla="*/ 550259 w 3924778"/>
              <a:gd name="connsiteY31" fmla="*/ 1443247 h 6019364"/>
              <a:gd name="connsiteX32" fmla="*/ 485593 w 3924778"/>
              <a:gd name="connsiteY32" fmla="*/ 1309240 h 6019364"/>
              <a:gd name="connsiteX33" fmla="*/ 334530 w 3924778"/>
              <a:gd name="connsiteY33" fmla="*/ 986397 h 6019364"/>
              <a:gd name="connsiteX34" fmla="*/ 325067 w 3924778"/>
              <a:gd name="connsiteY34" fmla="*/ 890490 h 6019364"/>
              <a:gd name="connsiteX35" fmla="*/ 315428 w 3924778"/>
              <a:gd name="connsiteY35" fmla="*/ 756834 h 6019364"/>
              <a:gd name="connsiteX36" fmla="*/ 242876 w 3924778"/>
              <a:gd name="connsiteY36" fmla="*/ 627206 h 6019364"/>
              <a:gd name="connsiteX37" fmla="*/ 184256 w 3924778"/>
              <a:gd name="connsiteY37" fmla="*/ 541634 h 6019364"/>
              <a:gd name="connsiteX38" fmla="*/ 76749 w 3924778"/>
              <a:gd name="connsiteY38" fmla="*/ 213550 h 6019364"/>
              <a:gd name="connsiteX0" fmla="*/ 28286 w 3924778"/>
              <a:gd name="connsiteY0" fmla="*/ 173072 h 6019364"/>
              <a:gd name="connsiteX1" fmla="*/ 2434 w 3924778"/>
              <a:gd name="connsiteY1" fmla="*/ 51874 h 6019364"/>
              <a:gd name="connsiteX2" fmla="*/ 0 w 3924778"/>
              <a:gd name="connsiteY2" fmla="*/ 1 h 6019364"/>
              <a:gd name="connsiteX3" fmla="*/ 3913236 w 3924778"/>
              <a:gd name="connsiteY3" fmla="*/ 0 h 6019364"/>
              <a:gd name="connsiteX4" fmla="*/ 3924778 w 3924778"/>
              <a:gd name="connsiteY4" fmla="*/ 5990607 h 6019364"/>
              <a:gd name="connsiteX5" fmla="*/ 974094 w 3924778"/>
              <a:gd name="connsiteY5" fmla="*/ 6019364 h 6019364"/>
              <a:gd name="connsiteX6" fmla="*/ 1155036 w 3924778"/>
              <a:gd name="connsiteY6" fmla="*/ 5001787 h 6019364"/>
              <a:gd name="connsiteX7" fmla="*/ 1391620 w 3924778"/>
              <a:gd name="connsiteY7" fmla="*/ 4591445 h 6019364"/>
              <a:gd name="connsiteX8" fmla="*/ 1543209 w 3924778"/>
              <a:gd name="connsiteY8" fmla="*/ 4637341 h 6019364"/>
              <a:gd name="connsiteX9" fmla="*/ 1624961 w 3924778"/>
              <a:gd name="connsiteY9" fmla="*/ 4682798 h 6019364"/>
              <a:gd name="connsiteX10" fmla="*/ 1679025 w 3924778"/>
              <a:gd name="connsiteY10" fmla="*/ 4664668 h 6019364"/>
              <a:gd name="connsiteX11" fmla="*/ 1759113 w 3924778"/>
              <a:gd name="connsiteY11" fmla="*/ 4510253 h 6019364"/>
              <a:gd name="connsiteX12" fmla="*/ 1775148 w 3924778"/>
              <a:gd name="connsiteY12" fmla="*/ 4433265 h 6019364"/>
              <a:gd name="connsiteX13" fmla="*/ 1794688 w 3924778"/>
              <a:gd name="connsiteY13" fmla="*/ 4301886 h 6019364"/>
              <a:gd name="connsiteX14" fmla="*/ 1747809 w 3924778"/>
              <a:gd name="connsiteY14" fmla="*/ 4210446 h 6019364"/>
              <a:gd name="connsiteX15" fmla="*/ 1720383 w 3924778"/>
              <a:gd name="connsiteY15" fmla="*/ 4179265 h 6019364"/>
              <a:gd name="connsiteX16" fmla="*/ 1682180 w 3924778"/>
              <a:gd name="connsiteY16" fmla="*/ 4037288 h 6019364"/>
              <a:gd name="connsiteX17" fmla="*/ 1674644 w 3924778"/>
              <a:gd name="connsiteY17" fmla="*/ 3984035 h 6019364"/>
              <a:gd name="connsiteX18" fmla="*/ 1632935 w 3924778"/>
              <a:gd name="connsiteY18" fmla="*/ 3895573 h 6019364"/>
              <a:gd name="connsiteX19" fmla="*/ 1610591 w 3924778"/>
              <a:gd name="connsiteY19" fmla="*/ 3868071 h 6019364"/>
              <a:gd name="connsiteX20" fmla="*/ 1588685 w 3924778"/>
              <a:gd name="connsiteY20" fmla="*/ 3782324 h 6019364"/>
              <a:gd name="connsiteX21" fmla="*/ 1553023 w 3924778"/>
              <a:gd name="connsiteY21" fmla="*/ 3650244 h 6019364"/>
              <a:gd name="connsiteX22" fmla="*/ 1361477 w 3924778"/>
              <a:gd name="connsiteY22" fmla="*/ 3429527 h 6019364"/>
              <a:gd name="connsiteX23" fmla="*/ 1165902 w 3924778"/>
              <a:gd name="connsiteY23" fmla="*/ 3131734 h 6019364"/>
              <a:gd name="connsiteX24" fmla="*/ 935627 w 3924778"/>
              <a:gd name="connsiteY24" fmla="*/ 2843838 h 6019364"/>
              <a:gd name="connsiteX25" fmla="*/ 787368 w 3924778"/>
              <a:gd name="connsiteY25" fmla="*/ 2582393 h 6019364"/>
              <a:gd name="connsiteX26" fmla="*/ 768003 w 3924778"/>
              <a:gd name="connsiteY26" fmla="*/ 2260777 h 6019364"/>
              <a:gd name="connsiteX27" fmla="*/ 765112 w 3924778"/>
              <a:gd name="connsiteY27" fmla="*/ 2180898 h 6019364"/>
              <a:gd name="connsiteX28" fmla="*/ 721300 w 3924778"/>
              <a:gd name="connsiteY28" fmla="*/ 1725450 h 6019364"/>
              <a:gd name="connsiteX29" fmla="*/ 647258 w 3924778"/>
              <a:gd name="connsiteY29" fmla="*/ 1609573 h 6019364"/>
              <a:gd name="connsiteX30" fmla="*/ 598627 w 3924778"/>
              <a:gd name="connsiteY30" fmla="*/ 1549839 h 6019364"/>
              <a:gd name="connsiteX31" fmla="*/ 550259 w 3924778"/>
              <a:gd name="connsiteY31" fmla="*/ 1443247 h 6019364"/>
              <a:gd name="connsiteX32" fmla="*/ 485593 w 3924778"/>
              <a:gd name="connsiteY32" fmla="*/ 1309240 h 6019364"/>
              <a:gd name="connsiteX33" fmla="*/ 334530 w 3924778"/>
              <a:gd name="connsiteY33" fmla="*/ 986397 h 6019364"/>
              <a:gd name="connsiteX34" fmla="*/ 325067 w 3924778"/>
              <a:gd name="connsiteY34" fmla="*/ 890490 h 6019364"/>
              <a:gd name="connsiteX35" fmla="*/ 315428 w 3924778"/>
              <a:gd name="connsiteY35" fmla="*/ 756834 h 6019364"/>
              <a:gd name="connsiteX36" fmla="*/ 242876 w 3924778"/>
              <a:gd name="connsiteY36" fmla="*/ 627206 h 6019364"/>
              <a:gd name="connsiteX37" fmla="*/ 184256 w 3924778"/>
              <a:gd name="connsiteY37" fmla="*/ 541634 h 6019364"/>
              <a:gd name="connsiteX0" fmla="*/ 2434 w 3924778"/>
              <a:gd name="connsiteY0" fmla="*/ 51874 h 6019364"/>
              <a:gd name="connsiteX1" fmla="*/ 0 w 3924778"/>
              <a:gd name="connsiteY1" fmla="*/ 1 h 6019364"/>
              <a:gd name="connsiteX2" fmla="*/ 3913236 w 3924778"/>
              <a:gd name="connsiteY2" fmla="*/ 0 h 6019364"/>
              <a:gd name="connsiteX3" fmla="*/ 3924778 w 3924778"/>
              <a:gd name="connsiteY3" fmla="*/ 5990607 h 6019364"/>
              <a:gd name="connsiteX4" fmla="*/ 974094 w 3924778"/>
              <a:gd name="connsiteY4" fmla="*/ 6019364 h 6019364"/>
              <a:gd name="connsiteX5" fmla="*/ 1155036 w 3924778"/>
              <a:gd name="connsiteY5" fmla="*/ 5001787 h 6019364"/>
              <a:gd name="connsiteX6" fmla="*/ 1391620 w 3924778"/>
              <a:gd name="connsiteY6" fmla="*/ 4591445 h 6019364"/>
              <a:gd name="connsiteX7" fmla="*/ 1543209 w 3924778"/>
              <a:gd name="connsiteY7" fmla="*/ 4637341 h 6019364"/>
              <a:gd name="connsiteX8" fmla="*/ 1624961 w 3924778"/>
              <a:gd name="connsiteY8" fmla="*/ 4682798 h 6019364"/>
              <a:gd name="connsiteX9" fmla="*/ 1679025 w 3924778"/>
              <a:gd name="connsiteY9" fmla="*/ 4664668 h 6019364"/>
              <a:gd name="connsiteX10" fmla="*/ 1759113 w 3924778"/>
              <a:gd name="connsiteY10" fmla="*/ 4510253 h 6019364"/>
              <a:gd name="connsiteX11" fmla="*/ 1775148 w 3924778"/>
              <a:gd name="connsiteY11" fmla="*/ 4433265 h 6019364"/>
              <a:gd name="connsiteX12" fmla="*/ 1794688 w 3924778"/>
              <a:gd name="connsiteY12" fmla="*/ 4301886 h 6019364"/>
              <a:gd name="connsiteX13" fmla="*/ 1747809 w 3924778"/>
              <a:gd name="connsiteY13" fmla="*/ 4210446 h 6019364"/>
              <a:gd name="connsiteX14" fmla="*/ 1720383 w 3924778"/>
              <a:gd name="connsiteY14" fmla="*/ 4179265 h 6019364"/>
              <a:gd name="connsiteX15" fmla="*/ 1682180 w 3924778"/>
              <a:gd name="connsiteY15" fmla="*/ 4037288 h 6019364"/>
              <a:gd name="connsiteX16" fmla="*/ 1674644 w 3924778"/>
              <a:gd name="connsiteY16" fmla="*/ 3984035 h 6019364"/>
              <a:gd name="connsiteX17" fmla="*/ 1632935 w 3924778"/>
              <a:gd name="connsiteY17" fmla="*/ 3895573 h 6019364"/>
              <a:gd name="connsiteX18" fmla="*/ 1610591 w 3924778"/>
              <a:gd name="connsiteY18" fmla="*/ 3868071 h 6019364"/>
              <a:gd name="connsiteX19" fmla="*/ 1588685 w 3924778"/>
              <a:gd name="connsiteY19" fmla="*/ 3782324 h 6019364"/>
              <a:gd name="connsiteX20" fmla="*/ 1553023 w 3924778"/>
              <a:gd name="connsiteY20" fmla="*/ 3650244 h 6019364"/>
              <a:gd name="connsiteX21" fmla="*/ 1361477 w 3924778"/>
              <a:gd name="connsiteY21" fmla="*/ 3429527 h 6019364"/>
              <a:gd name="connsiteX22" fmla="*/ 1165902 w 3924778"/>
              <a:gd name="connsiteY22" fmla="*/ 3131734 h 6019364"/>
              <a:gd name="connsiteX23" fmla="*/ 935627 w 3924778"/>
              <a:gd name="connsiteY23" fmla="*/ 2843838 h 6019364"/>
              <a:gd name="connsiteX24" fmla="*/ 787368 w 3924778"/>
              <a:gd name="connsiteY24" fmla="*/ 2582393 h 6019364"/>
              <a:gd name="connsiteX25" fmla="*/ 768003 w 3924778"/>
              <a:gd name="connsiteY25" fmla="*/ 2260777 h 6019364"/>
              <a:gd name="connsiteX26" fmla="*/ 765112 w 3924778"/>
              <a:gd name="connsiteY26" fmla="*/ 2180898 h 6019364"/>
              <a:gd name="connsiteX27" fmla="*/ 721300 w 3924778"/>
              <a:gd name="connsiteY27" fmla="*/ 1725450 h 6019364"/>
              <a:gd name="connsiteX28" fmla="*/ 647258 w 3924778"/>
              <a:gd name="connsiteY28" fmla="*/ 1609573 h 6019364"/>
              <a:gd name="connsiteX29" fmla="*/ 598627 w 3924778"/>
              <a:gd name="connsiteY29" fmla="*/ 1549839 h 6019364"/>
              <a:gd name="connsiteX30" fmla="*/ 550259 w 3924778"/>
              <a:gd name="connsiteY30" fmla="*/ 1443247 h 6019364"/>
              <a:gd name="connsiteX31" fmla="*/ 485593 w 3924778"/>
              <a:gd name="connsiteY31" fmla="*/ 1309240 h 6019364"/>
              <a:gd name="connsiteX32" fmla="*/ 334530 w 3924778"/>
              <a:gd name="connsiteY32" fmla="*/ 986397 h 6019364"/>
              <a:gd name="connsiteX33" fmla="*/ 325067 w 3924778"/>
              <a:gd name="connsiteY33" fmla="*/ 890490 h 6019364"/>
              <a:gd name="connsiteX34" fmla="*/ 315428 w 3924778"/>
              <a:gd name="connsiteY34" fmla="*/ 756834 h 6019364"/>
              <a:gd name="connsiteX35" fmla="*/ 242876 w 3924778"/>
              <a:gd name="connsiteY35" fmla="*/ 627206 h 6019364"/>
              <a:gd name="connsiteX36" fmla="*/ 184256 w 3924778"/>
              <a:gd name="connsiteY36" fmla="*/ 541634 h 6019364"/>
              <a:gd name="connsiteX0" fmla="*/ 2434 w 3924778"/>
              <a:gd name="connsiteY0" fmla="*/ 51874 h 6019364"/>
              <a:gd name="connsiteX1" fmla="*/ 0 w 3924778"/>
              <a:gd name="connsiteY1" fmla="*/ 1 h 6019364"/>
              <a:gd name="connsiteX2" fmla="*/ 3913236 w 3924778"/>
              <a:gd name="connsiteY2" fmla="*/ 0 h 6019364"/>
              <a:gd name="connsiteX3" fmla="*/ 3924778 w 3924778"/>
              <a:gd name="connsiteY3" fmla="*/ 5990607 h 6019364"/>
              <a:gd name="connsiteX4" fmla="*/ 974094 w 3924778"/>
              <a:gd name="connsiteY4" fmla="*/ 6019364 h 6019364"/>
              <a:gd name="connsiteX5" fmla="*/ 1155036 w 3924778"/>
              <a:gd name="connsiteY5" fmla="*/ 5001787 h 6019364"/>
              <a:gd name="connsiteX6" fmla="*/ 1391620 w 3924778"/>
              <a:gd name="connsiteY6" fmla="*/ 4591445 h 6019364"/>
              <a:gd name="connsiteX7" fmla="*/ 1543209 w 3924778"/>
              <a:gd name="connsiteY7" fmla="*/ 4637341 h 6019364"/>
              <a:gd name="connsiteX8" fmla="*/ 1624961 w 3924778"/>
              <a:gd name="connsiteY8" fmla="*/ 4682798 h 6019364"/>
              <a:gd name="connsiteX9" fmla="*/ 1679025 w 3924778"/>
              <a:gd name="connsiteY9" fmla="*/ 4664668 h 6019364"/>
              <a:gd name="connsiteX10" fmla="*/ 1759113 w 3924778"/>
              <a:gd name="connsiteY10" fmla="*/ 4510253 h 6019364"/>
              <a:gd name="connsiteX11" fmla="*/ 1775148 w 3924778"/>
              <a:gd name="connsiteY11" fmla="*/ 4433265 h 6019364"/>
              <a:gd name="connsiteX12" fmla="*/ 1794688 w 3924778"/>
              <a:gd name="connsiteY12" fmla="*/ 4301886 h 6019364"/>
              <a:gd name="connsiteX13" fmla="*/ 1747809 w 3924778"/>
              <a:gd name="connsiteY13" fmla="*/ 4210446 h 6019364"/>
              <a:gd name="connsiteX14" fmla="*/ 1720383 w 3924778"/>
              <a:gd name="connsiteY14" fmla="*/ 4179265 h 6019364"/>
              <a:gd name="connsiteX15" fmla="*/ 1682180 w 3924778"/>
              <a:gd name="connsiteY15" fmla="*/ 4037288 h 6019364"/>
              <a:gd name="connsiteX16" fmla="*/ 1674644 w 3924778"/>
              <a:gd name="connsiteY16" fmla="*/ 3984035 h 6019364"/>
              <a:gd name="connsiteX17" fmla="*/ 1632935 w 3924778"/>
              <a:gd name="connsiteY17" fmla="*/ 3895573 h 6019364"/>
              <a:gd name="connsiteX18" fmla="*/ 1610591 w 3924778"/>
              <a:gd name="connsiteY18" fmla="*/ 3868071 h 6019364"/>
              <a:gd name="connsiteX19" fmla="*/ 1588685 w 3924778"/>
              <a:gd name="connsiteY19" fmla="*/ 3782324 h 6019364"/>
              <a:gd name="connsiteX20" fmla="*/ 1553023 w 3924778"/>
              <a:gd name="connsiteY20" fmla="*/ 3650244 h 6019364"/>
              <a:gd name="connsiteX21" fmla="*/ 1361477 w 3924778"/>
              <a:gd name="connsiteY21" fmla="*/ 3429527 h 6019364"/>
              <a:gd name="connsiteX22" fmla="*/ 1165902 w 3924778"/>
              <a:gd name="connsiteY22" fmla="*/ 3131734 h 6019364"/>
              <a:gd name="connsiteX23" fmla="*/ 935627 w 3924778"/>
              <a:gd name="connsiteY23" fmla="*/ 2843838 h 6019364"/>
              <a:gd name="connsiteX24" fmla="*/ 787368 w 3924778"/>
              <a:gd name="connsiteY24" fmla="*/ 2582393 h 6019364"/>
              <a:gd name="connsiteX25" fmla="*/ 768003 w 3924778"/>
              <a:gd name="connsiteY25" fmla="*/ 2260777 h 6019364"/>
              <a:gd name="connsiteX26" fmla="*/ 765112 w 3924778"/>
              <a:gd name="connsiteY26" fmla="*/ 2180898 h 6019364"/>
              <a:gd name="connsiteX27" fmla="*/ 721300 w 3924778"/>
              <a:gd name="connsiteY27" fmla="*/ 1725450 h 6019364"/>
              <a:gd name="connsiteX28" fmla="*/ 647258 w 3924778"/>
              <a:gd name="connsiteY28" fmla="*/ 1609573 h 6019364"/>
              <a:gd name="connsiteX29" fmla="*/ 598627 w 3924778"/>
              <a:gd name="connsiteY29" fmla="*/ 1549839 h 6019364"/>
              <a:gd name="connsiteX30" fmla="*/ 550259 w 3924778"/>
              <a:gd name="connsiteY30" fmla="*/ 1443247 h 6019364"/>
              <a:gd name="connsiteX31" fmla="*/ 485593 w 3924778"/>
              <a:gd name="connsiteY31" fmla="*/ 1309240 h 6019364"/>
              <a:gd name="connsiteX32" fmla="*/ 334530 w 3924778"/>
              <a:gd name="connsiteY32" fmla="*/ 986397 h 6019364"/>
              <a:gd name="connsiteX33" fmla="*/ 325067 w 3924778"/>
              <a:gd name="connsiteY33" fmla="*/ 890490 h 6019364"/>
              <a:gd name="connsiteX34" fmla="*/ 315428 w 3924778"/>
              <a:gd name="connsiteY34" fmla="*/ 756834 h 6019364"/>
              <a:gd name="connsiteX35" fmla="*/ 242876 w 3924778"/>
              <a:gd name="connsiteY35" fmla="*/ 627206 h 6019364"/>
              <a:gd name="connsiteX36" fmla="*/ 184256 w 3924778"/>
              <a:gd name="connsiteY36" fmla="*/ 541634 h 6019364"/>
              <a:gd name="connsiteX37" fmla="*/ 2434 w 3924778"/>
              <a:gd name="connsiteY37" fmla="*/ 51874 h 6019364"/>
              <a:gd name="connsiteX0" fmla="*/ 184256 w 3924778"/>
              <a:gd name="connsiteY0" fmla="*/ 541634 h 6019364"/>
              <a:gd name="connsiteX1" fmla="*/ 0 w 3924778"/>
              <a:gd name="connsiteY1" fmla="*/ 1 h 6019364"/>
              <a:gd name="connsiteX2" fmla="*/ 3913236 w 3924778"/>
              <a:gd name="connsiteY2" fmla="*/ 0 h 6019364"/>
              <a:gd name="connsiteX3" fmla="*/ 3924778 w 3924778"/>
              <a:gd name="connsiteY3" fmla="*/ 5990607 h 6019364"/>
              <a:gd name="connsiteX4" fmla="*/ 974094 w 3924778"/>
              <a:gd name="connsiteY4" fmla="*/ 6019364 h 6019364"/>
              <a:gd name="connsiteX5" fmla="*/ 1155036 w 3924778"/>
              <a:gd name="connsiteY5" fmla="*/ 5001787 h 6019364"/>
              <a:gd name="connsiteX6" fmla="*/ 1391620 w 3924778"/>
              <a:gd name="connsiteY6" fmla="*/ 4591445 h 6019364"/>
              <a:gd name="connsiteX7" fmla="*/ 1543209 w 3924778"/>
              <a:gd name="connsiteY7" fmla="*/ 4637341 h 6019364"/>
              <a:gd name="connsiteX8" fmla="*/ 1624961 w 3924778"/>
              <a:gd name="connsiteY8" fmla="*/ 4682798 h 6019364"/>
              <a:gd name="connsiteX9" fmla="*/ 1679025 w 3924778"/>
              <a:gd name="connsiteY9" fmla="*/ 4664668 h 6019364"/>
              <a:gd name="connsiteX10" fmla="*/ 1759113 w 3924778"/>
              <a:gd name="connsiteY10" fmla="*/ 4510253 h 6019364"/>
              <a:gd name="connsiteX11" fmla="*/ 1775148 w 3924778"/>
              <a:gd name="connsiteY11" fmla="*/ 4433265 h 6019364"/>
              <a:gd name="connsiteX12" fmla="*/ 1794688 w 3924778"/>
              <a:gd name="connsiteY12" fmla="*/ 4301886 h 6019364"/>
              <a:gd name="connsiteX13" fmla="*/ 1747809 w 3924778"/>
              <a:gd name="connsiteY13" fmla="*/ 4210446 h 6019364"/>
              <a:gd name="connsiteX14" fmla="*/ 1720383 w 3924778"/>
              <a:gd name="connsiteY14" fmla="*/ 4179265 h 6019364"/>
              <a:gd name="connsiteX15" fmla="*/ 1682180 w 3924778"/>
              <a:gd name="connsiteY15" fmla="*/ 4037288 h 6019364"/>
              <a:gd name="connsiteX16" fmla="*/ 1674644 w 3924778"/>
              <a:gd name="connsiteY16" fmla="*/ 3984035 h 6019364"/>
              <a:gd name="connsiteX17" fmla="*/ 1632935 w 3924778"/>
              <a:gd name="connsiteY17" fmla="*/ 3895573 h 6019364"/>
              <a:gd name="connsiteX18" fmla="*/ 1610591 w 3924778"/>
              <a:gd name="connsiteY18" fmla="*/ 3868071 h 6019364"/>
              <a:gd name="connsiteX19" fmla="*/ 1588685 w 3924778"/>
              <a:gd name="connsiteY19" fmla="*/ 3782324 h 6019364"/>
              <a:gd name="connsiteX20" fmla="*/ 1553023 w 3924778"/>
              <a:gd name="connsiteY20" fmla="*/ 3650244 h 6019364"/>
              <a:gd name="connsiteX21" fmla="*/ 1361477 w 3924778"/>
              <a:gd name="connsiteY21" fmla="*/ 3429527 h 6019364"/>
              <a:gd name="connsiteX22" fmla="*/ 1165902 w 3924778"/>
              <a:gd name="connsiteY22" fmla="*/ 3131734 h 6019364"/>
              <a:gd name="connsiteX23" fmla="*/ 935627 w 3924778"/>
              <a:gd name="connsiteY23" fmla="*/ 2843838 h 6019364"/>
              <a:gd name="connsiteX24" fmla="*/ 787368 w 3924778"/>
              <a:gd name="connsiteY24" fmla="*/ 2582393 h 6019364"/>
              <a:gd name="connsiteX25" fmla="*/ 768003 w 3924778"/>
              <a:gd name="connsiteY25" fmla="*/ 2260777 h 6019364"/>
              <a:gd name="connsiteX26" fmla="*/ 765112 w 3924778"/>
              <a:gd name="connsiteY26" fmla="*/ 2180898 h 6019364"/>
              <a:gd name="connsiteX27" fmla="*/ 721300 w 3924778"/>
              <a:gd name="connsiteY27" fmla="*/ 1725450 h 6019364"/>
              <a:gd name="connsiteX28" fmla="*/ 647258 w 3924778"/>
              <a:gd name="connsiteY28" fmla="*/ 1609573 h 6019364"/>
              <a:gd name="connsiteX29" fmla="*/ 598627 w 3924778"/>
              <a:gd name="connsiteY29" fmla="*/ 1549839 h 6019364"/>
              <a:gd name="connsiteX30" fmla="*/ 550259 w 3924778"/>
              <a:gd name="connsiteY30" fmla="*/ 1443247 h 6019364"/>
              <a:gd name="connsiteX31" fmla="*/ 485593 w 3924778"/>
              <a:gd name="connsiteY31" fmla="*/ 1309240 h 6019364"/>
              <a:gd name="connsiteX32" fmla="*/ 334530 w 3924778"/>
              <a:gd name="connsiteY32" fmla="*/ 986397 h 6019364"/>
              <a:gd name="connsiteX33" fmla="*/ 325067 w 3924778"/>
              <a:gd name="connsiteY33" fmla="*/ 890490 h 6019364"/>
              <a:gd name="connsiteX34" fmla="*/ 315428 w 3924778"/>
              <a:gd name="connsiteY34" fmla="*/ 756834 h 6019364"/>
              <a:gd name="connsiteX35" fmla="*/ 242876 w 3924778"/>
              <a:gd name="connsiteY35" fmla="*/ 627206 h 6019364"/>
              <a:gd name="connsiteX36" fmla="*/ 184256 w 3924778"/>
              <a:gd name="connsiteY36" fmla="*/ 541634 h 6019364"/>
              <a:gd name="connsiteX0" fmla="*/ 0 w 3740522"/>
              <a:gd name="connsiteY0" fmla="*/ 541634 h 6019364"/>
              <a:gd name="connsiteX1" fmla="*/ 3728980 w 3740522"/>
              <a:gd name="connsiteY1" fmla="*/ 0 h 6019364"/>
              <a:gd name="connsiteX2" fmla="*/ 3740522 w 3740522"/>
              <a:gd name="connsiteY2" fmla="*/ 5990607 h 6019364"/>
              <a:gd name="connsiteX3" fmla="*/ 789838 w 3740522"/>
              <a:gd name="connsiteY3" fmla="*/ 6019364 h 6019364"/>
              <a:gd name="connsiteX4" fmla="*/ 970780 w 3740522"/>
              <a:gd name="connsiteY4" fmla="*/ 5001787 h 6019364"/>
              <a:gd name="connsiteX5" fmla="*/ 1207364 w 3740522"/>
              <a:gd name="connsiteY5" fmla="*/ 4591445 h 6019364"/>
              <a:gd name="connsiteX6" fmla="*/ 1358953 w 3740522"/>
              <a:gd name="connsiteY6" fmla="*/ 4637341 h 6019364"/>
              <a:gd name="connsiteX7" fmla="*/ 1440705 w 3740522"/>
              <a:gd name="connsiteY7" fmla="*/ 4682798 h 6019364"/>
              <a:gd name="connsiteX8" fmla="*/ 1494769 w 3740522"/>
              <a:gd name="connsiteY8" fmla="*/ 4664668 h 6019364"/>
              <a:gd name="connsiteX9" fmla="*/ 1574857 w 3740522"/>
              <a:gd name="connsiteY9" fmla="*/ 4510253 h 6019364"/>
              <a:gd name="connsiteX10" fmla="*/ 1590892 w 3740522"/>
              <a:gd name="connsiteY10" fmla="*/ 4433265 h 6019364"/>
              <a:gd name="connsiteX11" fmla="*/ 1610432 w 3740522"/>
              <a:gd name="connsiteY11" fmla="*/ 4301886 h 6019364"/>
              <a:gd name="connsiteX12" fmla="*/ 1563553 w 3740522"/>
              <a:gd name="connsiteY12" fmla="*/ 4210446 h 6019364"/>
              <a:gd name="connsiteX13" fmla="*/ 1536127 w 3740522"/>
              <a:gd name="connsiteY13" fmla="*/ 4179265 h 6019364"/>
              <a:gd name="connsiteX14" fmla="*/ 1497924 w 3740522"/>
              <a:gd name="connsiteY14" fmla="*/ 4037288 h 6019364"/>
              <a:gd name="connsiteX15" fmla="*/ 1490388 w 3740522"/>
              <a:gd name="connsiteY15" fmla="*/ 3984035 h 6019364"/>
              <a:gd name="connsiteX16" fmla="*/ 1448679 w 3740522"/>
              <a:gd name="connsiteY16" fmla="*/ 3895573 h 6019364"/>
              <a:gd name="connsiteX17" fmla="*/ 1426335 w 3740522"/>
              <a:gd name="connsiteY17" fmla="*/ 3868071 h 6019364"/>
              <a:gd name="connsiteX18" fmla="*/ 1404429 w 3740522"/>
              <a:gd name="connsiteY18" fmla="*/ 3782324 h 6019364"/>
              <a:gd name="connsiteX19" fmla="*/ 1368767 w 3740522"/>
              <a:gd name="connsiteY19" fmla="*/ 3650244 h 6019364"/>
              <a:gd name="connsiteX20" fmla="*/ 1177221 w 3740522"/>
              <a:gd name="connsiteY20" fmla="*/ 3429527 h 6019364"/>
              <a:gd name="connsiteX21" fmla="*/ 981646 w 3740522"/>
              <a:gd name="connsiteY21" fmla="*/ 3131734 h 6019364"/>
              <a:gd name="connsiteX22" fmla="*/ 751371 w 3740522"/>
              <a:gd name="connsiteY22" fmla="*/ 2843838 h 6019364"/>
              <a:gd name="connsiteX23" fmla="*/ 603112 w 3740522"/>
              <a:gd name="connsiteY23" fmla="*/ 2582393 h 6019364"/>
              <a:gd name="connsiteX24" fmla="*/ 583747 w 3740522"/>
              <a:gd name="connsiteY24" fmla="*/ 2260777 h 6019364"/>
              <a:gd name="connsiteX25" fmla="*/ 580856 w 3740522"/>
              <a:gd name="connsiteY25" fmla="*/ 2180898 h 6019364"/>
              <a:gd name="connsiteX26" fmla="*/ 537044 w 3740522"/>
              <a:gd name="connsiteY26" fmla="*/ 1725450 h 6019364"/>
              <a:gd name="connsiteX27" fmla="*/ 463002 w 3740522"/>
              <a:gd name="connsiteY27" fmla="*/ 1609573 h 6019364"/>
              <a:gd name="connsiteX28" fmla="*/ 414371 w 3740522"/>
              <a:gd name="connsiteY28" fmla="*/ 1549839 h 6019364"/>
              <a:gd name="connsiteX29" fmla="*/ 366003 w 3740522"/>
              <a:gd name="connsiteY29" fmla="*/ 1443247 h 6019364"/>
              <a:gd name="connsiteX30" fmla="*/ 301337 w 3740522"/>
              <a:gd name="connsiteY30" fmla="*/ 1309240 h 6019364"/>
              <a:gd name="connsiteX31" fmla="*/ 150274 w 3740522"/>
              <a:gd name="connsiteY31" fmla="*/ 986397 h 6019364"/>
              <a:gd name="connsiteX32" fmla="*/ 140811 w 3740522"/>
              <a:gd name="connsiteY32" fmla="*/ 890490 h 6019364"/>
              <a:gd name="connsiteX33" fmla="*/ 131172 w 3740522"/>
              <a:gd name="connsiteY33" fmla="*/ 756834 h 6019364"/>
              <a:gd name="connsiteX34" fmla="*/ 58620 w 3740522"/>
              <a:gd name="connsiteY34" fmla="*/ 627206 h 6019364"/>
              <a:gd name="connsiteX35" fmla="*/ 0 w 3740522"/>
              <a:gd name="connsiteY35" fmla="*/ 541634 h 6019364"/>
              <a:gd name="connsiteX0" fmla="*/ 0 w 3740522"/>
              <a:gd name="connsiteY0" fmla="*/ 21197 h 5498927"/>
              <a:gd name="connsiteX1" fmla="*/ 2125089 w 3740522"/>
              <a:gd name="connsiteY1" fmla="*/ 0 h 5498927"/>
              <a:gd name="connsiteX2" fmla="*/ 3740522 w 3740522"/>
              <a:gd name="connsiteY2" fmla="*/ 5470170 h 5498927"/>
              <a:gd name="connsiteX3" fmla="*/ 789838 w 3740522"/>
              <a:gd name="connsiteY3" fmla="*/ 5498927 h 5498927"/>
              <a:gd name="connsiteX4" fmla="*/ 970780 w 3740522"/>
              <a:gd name="connsiteY4" fmla="*/ 4481350 h 5498927"/>
              <a:gd name="connsiteX5" fmla="*/ 1207364 w 3740522"/>
              <a:gd name="connsiteY5" fmla="*/ 4071008 h 5498927"/>
              <a:gd name="connsiteX6" fmla="*/ 1358953 w 3740522"/>
              <a:gd name="connsiteY6" fmla="*/ 4116904 h 5498927"/>
              <a:gd name="connsiteX7" fmla="*/ 1440705 w 3740522"/>
              <a:gd name="connsiteY7" fmla="*/ 4162361 h 5498927"/>
              <a:gd name="connsiteX8" fmla="*/ 1494769 w 3740522"/>
              <a:gd name="connsiteY8" fmla="*/ 4144231 h 5498927"/>
              <a:gd name="connsiteX9" fmla="*/ 1574857 w 3740522"/>
              <a:gd name="connsiteY9" fmla="*/ 3989816 h 5498927"/>
              <a:gd name="connsiteX10" fmla="*/ 1590892 w 3740522"/>
              <a:gd name="connsiteY10" fmla="*/ 3912828 h 5498927"/>
              <a:gd name="connsiteX11" fmla="*/ 1610432 w 3740522"/>
              <a:gd name="connsiteY11" fmla="*/ 3781449 h 5498927"/>
              <a:gd name="connsiteX12" fmla="*/ 1563553 w 3740522"/>
              <a:gd name="connsiteY12" fmla="*/ 3690009 h 5498927"/>
              <a:gd name="connsiteX13" fmla="*/ 1536127 w 3740522"/>
              <a:gd name="connsiteY13" fmla="*/ 3658828 h 5498927"/>
              <a:gd name="connsiteX14" fmla="*/ 1497924 w 3740522"/>
              <a:gd name="connsiteY14" fmla="*/ 3516851 h 5498927"/>
              <a:gd name="connsiteX15" fmla="*/ 1490388 w 3740522"/>
              <a:gd name="connsiteY15" fmla="*/ 3463598 h 5498927"/>
              <a:gd name="connsiteX16" fmla="*/ 1448679 w 3740522"/>
              <a:gd name="connsiteY16" fmla="*/ 3375136 h 5498927"/>
              <a:gd name="connsiteX17" fmla="*/ 1426335 w 3740522"/>
              <a:gd name="connsiteY17" fmla="*/ 3347634 h 5498927"/>
              <a:gd name="connsiteX18" fmla="*/ 1404429 w 3740522"/>
              <a:gd name="connsiteY18" fmla="*/ 3261887 h 5498927"/>
              <a:gd name="connsiteX19" fmla="*/ 1368767 w 3740522"/>
              <a:gd name="connsiteY19" fmla="*/ 3129807 h 5498927"/>
              <a:gd name="connsiteX20" fmla="*/ 1177221 w 3740522"/>
              <a:gd name="connsiteY20" fmla="*/ 2909090 h 5498927"/>
              <a:gd name="connsiteX21" fmla="*/ 981646 w 3740522"/>
              <a:gd name="connsiteY21" fmla="*/ 2611297 h 5498927"/>
              <a:gd name="connsiteX22" fmla="*/ 751371 w 3740522"/>
              <a:gd name="connsiteY22" fmla="*/ 2323401 h 5498927"/>
              <a:gd name="connsiteX23" fmla="*/ 603112 w 3740522"/>
              <a:gd name="connsiteY23" fmla="*/ 2061956 h 5498927"/>
              <a:gd name="connsiteX24" fmla="*/ 583747 w 3740522"/>
              <a:gd name="connsiteY24" fmla="*/ 1740340 h 5498927"/>
              <a:gd name="connsiteX25" fmla="*/ 580856 w 3740522"/>
              <a:gd name="connsiteY25" fmla="*/ 1660461 h 5498927"/>
              <a:gd name="connsiteX26" fmla="*/ 537044 w 3740522"/>
              <a:gd name="connsiteY26" fmla="*/ 1205013 h 5498927"/>
              <a:gd name="connsiteX27" fmla="*/ 463002 w 3740522"/>
              <a:gd name="connsiteY27" fmla="*/ 1089136 h 5498927"/>
              <a:gd name="connsiteX28" fmla="*/ 414371 w 3740522"/>
              <a:gd name="connsiteY28" fmla="*/ 1029402 h 5498927"/>
              <a:gd name="connsiteX29" fmla="*/ 366003 w 3740522"/>
              <a:gd name="connsiteY29" fmla="*/ 922810 h 5498927"/>
              <a:gd name="connsiteX30" fmla="*/ 301337 w 3740522"/>
              <a:gd name="connsiteY30" fmla="*/ 788803 h 5498927"/>
              <a:gd name="connsiteX31" fmla="*/ 150274 w 3740522"/>
              <a:gd name="connsiteY31" fmla="*/ 465960 h 5498927"/>
              <a:gd name="connsiteX32" fmla="*/ 140811 w 3740522"/>
              <a:gd name="connsiteY32" fmla="*/ 370053 h 5498927"/>
              <a:gd name="connsiteX33" fmla="*/ 131172 w 3740522"/>
              <a:gd name="connsiteY33" fmla="*/ 236397 h 5498927"/>
              <a:gd name="connsiteX34" fmla="*/ 58620 w 3740522"/>
              <a:gd name="connsiteY34" fmla="*/ 106769 h 5498927"/>
              <a:gd name="connsiteX35" fmla="*/ 0 w 3740522"/>
              <a:gd name="connsiteY35" fmla="*/ 21197 h 5498927"/>
              <a:gd name="connsiteX0" fmla="*/ 0 w 3740522"/>
              <a:gd name="connsiteY0" fmla="*/ 0 h 5477730"/>
              <a:gd name="connsiteX1" fmla="*/ 1848159 w 3740522"/>
              <a:gd name="connsiteY1" fmla="*/ 36629 h 5477730"/>
              <a:gd name="connsiteX2" fmla="*/ 3740522 w 3740522"/>
              <a:gd name="connsiteY2" fmla="*/ 5448973 h 5477730"/>
              <a:gd name="connsiteX3" fmla="*/ 789838 w 3740522"/>
              <a:gd name="connsiteY3" fmla="*/ 5477730 h 5477730"/>
              <a:gd name="connsiteX4" fmla="*/ 970780 w 3740522"/>
              <a:gd name="connsiteY4" fmla="*/ 4460153 h 5477730"/>
              <a:gd name="connsiteX5" fmla="*/ 1207364 w 3740522"/>
              <a:gd name="connsiteY5" fmla="*/ 4049811 h 5477730"/>
              <a:gd name="connsiteX6" fmla="*/ 1358953 w 3740522"/>
              <a:gd name="connsiteY6" fmla="*/ 4095707 h 5477730"/>
              <a:gd name="connsiteX7" fmla="*/ 1440705 w 3740522"/>
              <a:gd name="connsiteY7" fmla="*/ 4141164 h 5477730"/>
              <a:gd name="connsiteX8" fmla="*/ 1494769 w 3740522"/>
              <a:gd name="connsiteY8" fmla="*/ 4123034 h 5477730"/>
              <a:gd name="connsiteX9" fmla="*/ 1574857 w 3740522"/>
              <a:gd name="connsiteY9" fmla="*/ 3968619 h 5477730"/>
              <a:gd name="connsiteX10" fmla="*/ 1590892 w 3740522"/>
              <a:gd name="connsiteY10" fmla="*/ 3891631 h 5477730"/>
              <a:gd name="connsiteX11" fmla="*/ 1610432 w 3740522"/>
              <a:gd name="connsiteY11" fmla="*/ 3760252 h 5477730"/>
              <a:gd name="connsiteX12" fmla="*/ 1563553 w 3740522"/>
              <a:gd name="connsiteY12" fmla="*/ 3668812 h 5477730"/>
              <a:gd name="connsiteX13" fmla="*/ 1536127 w 3740522"/>
              <a:gd name="connsiteY13" fmla="*/ 3637631 h 5477730"/>
              <a:gd name="connsiteX14" fmla="*/ 1497924 w 3740522"/>
              <a:gd name="connsiteY14" fmla="*/ 3495654 h 5477730"/>
              <a:gd name="connsiteX15" fmla="*/ 1490388 w 3740522"/>
              <a:gd name="connsiteY15" fmla="*/ 3442401 h 5477730"/>
              <a:gd name="connsiteX16" fmla="*/ 1448679 w 3740522"/>
              <a:gd name="connsiteY16" fmla="*/ 3353939 h 5477730"/>
              <a:gd name="connsiteX17" fmla="*/ 1426335 w 3740522"/>
              <a:gd name="connsiteY17" fmla="*/ 3326437 h 5477730"/>
              <a:gd name="connsiteX18" fmla="*/ 1404429 w 3740522"/>
              <a:gd name="connsiteY18" fmla="*/ 3240690 h 5477730"/>
              <a:gd name="connsiteX19" fmla="*/ 1368767 w 3740522"/>
              <a:gd name="connsiteY19" fmla="*/ 3108610 h 5477730"/>
              <a:gd name="connsiteX20" fmla="*/ 1177221 w 3740522"/>
              <a:gd name="connsiteY20" fmla="*/ 2887893 h 5477730"/>
              <a:gd name="connsiteX21" fmla="*/ 981646 w 3740522"/>
              <a:gd name="connsiteY21" fmla="*/ 2590100 h 5477730"/>
              <a:gd name="connsiteX22" fmla="*/ 751371 w 3740522"/>
              <a:gd name="connsiteY22" fmla="*/ 2302204 h 5477730"/>
              <a:gd name="connsiteX23" fmla="*/ 603112 w 3740522"/>
              <a:gd name="connsiteY23" fmla="*/ 2040759 h 5477730"/>
              <a:gd name="connsiteX24" fmla="*/ 583747 w 3740522"/>
              <a:gd name="connsiteY24" fmla="*/ 1719143 h 5477730"/>
              <a:gd name="connsiteX25" fmla="*/ 580856 w 3740522"/>
              <a:gd name="connsiteY25" fmla="*/ 1639264 h 5477730"/>
              <a:gd name="connsiteX26" fmla="*/ 537044 w 3740522"/>
              <a:gd name="connsiteY26" fmla="*/ 1183816 h 5477730"/>
              <a:gd name="connsiteX27" fmla="*/ 463002 w 3740522"/>
              <a:gd name="connsiteY27" fmla="*/ 1067939 h 5477730"/>
              <a:gd name="connsiteX28" fmla="*/ 414371 w 3740522"/>
              <a:gd name="connsiteY28" fmla="*/ 1008205 h 5477730"/>
              <a:gd name="connsiteX29" fmla="*/ 366003 w 3740522"/>
              <a:gd name="connsiteY29" fmla="*/ 901613 h 5477730"/>
              <a:gd name="connsiteX30" fmla="*/ 301337 w 3740522"/>
              <a:gd name="connsiteY30" fmla="*/ 767606 h 5477730"/>
              <a:gd name="connsiteX31" fmla="*/ 150274 w 3740522"/>
              <a:gd name="connsiteY31" fmla="*/ 444763 h 5477730"/>
              <a:gd name="connsiteX32" fmla="*/ 140811 w 3740522"/>
              <a:gd name="connsiteY32" fmla="*/ 348856 h 5477730"/>
              <a:gd name="connsiteX33" fmla="*/ 131172 w 3740522"/>
              <a:gd name="connsiteY33" fmla="*/ 215200 h 5477730"/>
              <a:gd name="connsiteX34" fmla="*/ 58620 w 3740522"/>
              <a:gd name="connsiteY34" fmla="*/ 85572 h 5477730"/>
              <a:gd name="connsiteX35" fmla="*/ 0 w 3740522"/>
              <a:gd name="connsiteY35" fmla="*/ 0 h 5477730"/>
              <a:gd name="connsiteX0" fmla="*/ 0 w 1848159"/>
              <a:gd name="connsiteY0" fmla="*/ 0 h 5477730"/>
              <a:gd name="connsiteX1" fmla="*/ 1848159 w 1848159"/>
              <a:gd name="connsiteY1" fmla="*/ 36629 h 5477730"/>
              <a:gd name="connsiteX2" fmla="*/ 1836623 w 1848159"/>
              <a:gd name="connsiteY2" fmla="*/ 5468249 h 5477730"/>
              <a:gd name="connsiteX3" fmla="*/ 789838 w 1848159"/>
              <a:gd name="connsiteY3" fmla="*/ 5477730 h 5477730"/>
              <a:gd name="connsiteX4" fmla="*/ 970780 w 1848159"/>
              <a:gd name="connsiteY4" fmla="*/ 4460153 h 5477730"/>
              <a:gd name="connsiteX5" fmla="*/ 1207364 w 1848159"/>
              <a:gd name="connsiteY5" fmla="*/ 4049811 h 5477730"/>
              <a:gd name="connsiteX6" fmla="*/ 1358953 w 1848159"/>
              <a:gd name="connsiteY6" fmla="*/ 4095707 h 5477730"/>
              <a:gd name="connsiteX7" fmla="*/ 1440705 w 1848159"/>
              <a:gd name="connsiteY7" fmla="*/ 4141164 h 5477730"/>
              <a:gd name="connsiteX8" fmla="*/ 1494769 w 1848159"/>
              <a:gd name="connsiteY8" fmla="*/ 4123034 h 5477730"/>
              <a:gd name="connsiteX9" fmla="*/ 1574857 w 1848159"/>
              <a:gd name="connsiteY9" fmla="*/ 3968619 h 5477730"/>
              <a:gd name="connsiteX10" fmla="*/ 1590892 w 1848159"/>
              <a:gd name="connsiteY10" fmla="*/ 3891631 h 5477730"/>
              <a:gd name="connsiteX11" fmla="*/ 1610432 w 1848159"/>
              <a:gd name="connsiteY11" fmla="*/ 3760252 h 5477730"/>
              <a:gd name="connsiteX12" fmla="*/ 1563553 w 1848159"/>
              <a:gd name="connsiteY12" fmla="*/ 3668812 h 5477730"/>
              <a:gd name="connsiteX13" fmla="*/ 1536127 w 1848159"/>
              <a:gd name="connsiteY13" fmla="*/ 3637631 h 5477730"/>
              <a:gd name="connsiteX14" fmla="*/ 1497924 w 1848159"/>
              <a:gd name="connsiteY14" fmla="*/ 3495654 h 5477730"/>
              <a:gd name="connsiteX15" fmla="*/ 1490388 w 1848159"/>
              <a:gd name="connsiteY15" fmla="*/ 3442401 h 5477730"/>
              <a:gd name="connsiteX16" fmla="*/ 1448679 w 1848159"/>
              <a:gd name="connsiteY16" fmla="*/ 3353939 h 5477730"/>
              <a:gd name="connsiteX17" fmla="*/ 1426335 w 1848159"/>
              <a:gd name="connsiteY17" fmla="*/ 3326437 h 5477730"/>
              <a:gd name="connsiteX18" fmla="*/ 1404429 w 1848159"/>
              <a:gd name="connsiteY18" fmla="*/ 3240690 h 5477730"/>
              <a:gd name="connsiteX19" fmla="*/ 1368767 w 1848159"/>
              <a:gd name="connsiteY19" fmla="*/ 3108610 h 5477730"/>
              <a:gd name="connsiteX20" fmla="*/ 1177221 w 1848159"/>
              <a:gd name="connsiteY20" fmla="*/ 2887893 h 5477730"/>
              <a:gd name="connsiteX21" fmla="*/ 981646 w 1848159"/>
              <a:gd name="connsiteY21" fmla="*/ 2590100 h 5477730"/>
              <a:gd name="connsiteX22" fmla="*/ 751371 w 1848159"/>
              <a:gd name="connsiteY22" fmla="*/ 2302204 h 5477730"/>
              <a:gd name="connsiteX23" fmla="*/ 603112 w 1848159"/>
              <a:gd name="connsiteY23" fmla="*/ 2040759 h 5477730"/>
              <a:gd name="connsiteX24" fmla="*/ 583747 w 1848159"/>
              <a:gd name="connsiteY24" fmla="*/ 1719143 h 5477730"/>
              <a:gd name="connsiteX25" fmla="*/ 580856 w 1848159"/>
              <a:gd name="connsiteY25" fmla="*/ 1639264 h 5477730"/>
              <a:gd name="connsiteX26" fmla="*/ 537044 w 1848159"/>
              <a:gd name="connsiteY26" fmla="*/ 1183816 h 5477730"/>
              <a:gd name="connsiteX27" fmla="*/ 463002 w 1848159"/>
              <a:gd name="connsiteY27" fmla="*/ 1067939 h 5477730"/>
              <a:gd name="connsiteX28" fmla="*/ 414371 w 1848159"/>
              <a:gd name="connsiteY28" fmla="*/ 1008205 h 5477730"/>
              <a:gd name="connsiteX29" fmla="*/ 366003 w 1848159"/>
              <a:gd name="connsiteY29" fmla="*/ 901613 h 5477730"/>
              <a:gd name="connsiteX30" fmla="*/ 301337 w 1848159"/>
              <a:gd name="connsiteY30" fmla="*/ 767606 h 5477730"/>
              <a:gd name="connsiteX31" fmla="*/ 150274 w 1848159"/>
              <a:gd name="connsiteY31" fmla="*/ 444763 h 5477730"/>
              <a:gd name="connsiteX32" fmla="*/ 140811 w 1848159"/>
              <a:gd name="connsiteY32" fmla="*/ 348856 h 5477730"/>
              <a:gd name="connsiteX33" fmla="*/ 131172 w 1848159"/>
              <a:gd name="connsiteY33" fmla="*/ 215200 h 5477730"/>
              <a:gd name="connsiteX34" fmla="*/ 58620 w 1848159"/>
              <a:gd name="connsiteY34" fmla="*/ 85572 h 5477730"/>
              <a:gd name="connsiteX35" fmla="*/ 0 w 1848159"/>
              <a:gd name="connsiteY35" fmla="*/ 0 h 547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48159" h="5477730">
                <a:moveTo>
                  <a:pt x="0" y="0"/>
                </a:moveTo>
                <a:lnTo>
                  <a:pt x="1848159" y="36629"/>
                </a:lnTo>
                <a:cubicBezTo>
                  <a:pt x="1848160" y="2322630"/>
                  <a:pt x="1836622" y="3182248"/>
                  <a:pt x="1836623" y="5468249"/>
                </a:cubicBezTo>
                <a:lnTo>
                  <a:pt x="789838" y="5477730"/>
                </a:lnTo>
                <a:cubicBezTo>
                  <a:pt x="794569" y="5389443"/>
                  <a:pt x="903748" y="4639880"/>
                  <a:pt x="970780" y="4460153"/>
                </a:cubicBezTo>
                <a:cubicBezTo>
                  <a:pt x="1033694" y="4292251"/>
                  <a:pt x="1138054" y="4091328"/>
                  <a:pt x="1207364" y="4049811"/>
                </a:cubicBezTo>
                <a:cubicBezTo>
                  <a:pt x="1251176" y="4023536"/>
                  <a:pt x="1306116" y="4060147"/>
                  <a:pt x="1358953" y="4095707"/>
                </a:cubicBezTo>
                <a:cubicBezTo>
                  <a:pt x="1388569" y="4115589"/>
                  <a:pt x="1416521" y="4134420"/>
                  <a:pt x="1440705" y="4141164"/>
                </a:cubicBezTo>
                <a:cubicBezTo>
                  <a:pt x="1457529" y="4145894"/>
                  <a:pt x="1475755" y="4139850"/>
                  <a:pt x="1494769" y="4123034"/>
                </a:cubicBezTo>
                <a:cubicBezTo>
                  <a:pt x="1533849" y="4087999"/>
                  <a:pt x="1568373" y="4013901"/>
                  <a:pt x="1574857" y="3968619"/>
                </a:cubicBezTo>
                <a:cubicBezTo>
                  <a:pt x="1578450" y="3943395"/>
                  <a:pt x="1584758" y="3917119"/>
                  <a:pt x="1590892" y="3891631"/>
                </a:cubicBezTo>
                <a:cubicBezTo>
                  <a:pt x="1601407" y="3847838"/>
                  <a:pt x="1612272" y="3802906"/>
                  <a:pt x="1610432" y="3760252"/>
                </a:cubicBezTo>
                <a:cubicBezTo>
                  <a:pt x="1608417" y="3714970"/>
                  <a:pt x="1586598" y="3692548"/>
                  <a:pt x="1563553" y="3668812"/>
                </a:cubicBezTo>
                <a:cubicBezTo>
                  <a:pt x="1553652" y="3659116"/>
                  <a:pt x="1544478" y="3648693"/>
                  <a:pt x="1536127" y="3637631"/>
                </a:cubicBezTo>
                <a:cubicBezTo>
                  <a:pt x="1512381" y="3604698"/>
                  <a:pt x="1505722" y="3554161"/>
                  <a:pt x="1497924" y="3495654"/>
                </a:cubicBezTo>
                <a:cubicBezTo>
                  <a:pt x="1495645" y="3478137"/>
                  <a:pt x="1493279" y="3460619"/>
                  <a:pt x="1490388" y="3442401"/>
                </a:cubicBezTo>
                <a:cubicBezTo>
                  <a:pt x="1482064" y="3389412"/>
                  <a:pt x="1465853" y="3372332"/>
                  <a:pt x="1448679" y="3353939"/>
                </a:cubicBezTo>
                <a:cubicBezTo>
                  <a:pt x="1440346" y="3345522"/>
                  <a:pt x="1432863" y="3336317"/>
                  <a:pt x="1426335" y="3326437"/>
                </a:cubicBezTo>
                <a:cubicBezTo>
                  <a:pt x="1415207" y="3308920"/>
                  <a:pt x="1410212" y="3277214"/>
                  <a:pt x="1404429" y="3240690"/>
                </a:cubicBezTo>
                <a:cubicBezTo>
                  <a:pt x="1397331" y="3196021"/>
                  <a:pt x="1389270" y="3145309"/>
                  <a:pt x="1368767" y="3108610"/>
                </a:cubicBezTo>
                <a:cubicBezTo>
                  <a:pt x="1329511" y="3038541"/>
                  <a:pt x="1223136" y="2927482"/>
                  <a:pt x="1177221" y="2887893"/>
                </a:cubicBezTo>
                <a:cubicBezTo>
                  <a:pt x="1131307" y="2848304"/>
                  <a:pt x="1012402" y="2648695"/>
                  <a:pt x="981646" y="2590100"/>
                </a:cubicBezTo>
                <a:cubicBezTo>
                  <a:pt x="948699" y="2527301"/>
                  <a:pt x="787209" y="2337676"/>
                  <a:pt x="751371" y="2302204"/>
                </a:cubicBezTo>
                <a:cubicBezTo>
                  <a:pt x="715533" y="2266732"/>
                  <a:pt x="618183" y="2124667"/>
                  <a:pt x="603112" y="2040759"/>
                </a:cubicBezTo>
                <a:cubicBezTo>
                  <a:pt x="592159" y="1979449"/>
                  <a:pt x="587077" y="1822932"/>
                  <a:pt x="583747" y="1719143"/>
                </a:cubicBezTo>
                <a:cubicBezTo>
                  <a:pt x="582696" y="1686035"/>
                  <a:pt x="581732" y="1657832"/>
                  <a:pt x="580856" y="1639264"/>
                </a:cubicBezTo>
                <a:cubicBezTo>
                  <a:pt x="577351" y="1565779"/>
                  <a:pt x="550626" y="1255812"/>
                  <a:pt x="537044" y="1183816"/>
                </a:cubicBezTo>
                <a:cubicBezTo>
                  <a:pt x="528720" y="1140636"/>
                  <a:pt x="495335" y="1103674"/>
                  <a:pt x="463002" y="1067939"/>
                </a:cubicBezTo>
                <a:cubicBezTo>
                  <a:pt x="445215" y="1049362"/>
                  <a:pt x="428952" y="1029392"/>
                  <a:pt x="414371" y="1008205"/>
                </a:cubicBezTo>
                <a:cubicBezTo>
                  <a:pt x="397810" y="981929"/>
                  <a:pt x="382388" y="943129"/>
                  <a:pt x="366003" y="901613"/>
                </a:cubicBezTo>
                <a:cubicBezTo>
                  <a:pt x="345850" y="850638"/>
                  <a:pt x="325083" y="797998"/>
                  <a:pt x="301337" y="767606"/>
                </a:cubicBezTo>
                <a:cubicBezTo>
                  <a:pt x="255422" y="708661"/>
                  <a:pt x="169901" y="502395"/>
                  <a:pt x="150274" y="444763"/>
                </a:cubicBezTo>
                <a:cubicBezTo>
                  <a:pt x="139934" y="414896"/>
                  <a:pt x="140372" y="384329"/>
                  <a:pt x="140811" y="348856"/>
                </a:cubicBezTo>
                <a:cubicBezTo>
                  <a:pt x="142598" y="304084"/>
                  <a:pt x="139365" y="259253"/>
                  <a:pt x="131172" y="215200"/>
                </a:cubicBezTo>
                <a:cubicBezTo>
                  <a:pt x="119518" y="154853"/>
                  <a:pt x="88499" y="119643"/>
                  <a:pt x="58620" y="85572"/>
                </a:cubicBezTo>
                <a:cubicBezTo>
                  <a:pt x="36714" y="60610"/>
                  <a:pt x="14019" y="34860"/>
                  <a:pt x="0" y="0"/>
                </a:cubicBezTo>
                <a:close/>
              </a:path>
            </a:pathLst>
          </a:custGeom>
          <a:gradFill flip="none" rotWithShape="1">
            <a:gsLst>
              <a:gs pos="99000">
                <a:schemeClr val="accent5">
                  <a:alpha val="94000"/>
                </a:schemeClr>
              </a:gs>
              <a:gs pos="49000">
                <a:schemeClr val="accent4">
                  <a:alpha val="92000"/>
                </a:schemeClr>
              </a:gs>
              <a:gs pos="7000">
                <a:schemeClr val="accent4">
                  <a:lumMod val="50000"/>
                  <a:alpha val="98000"/>
                </a:schemeClr>
              </a:gs>
            </a:gsLst>
            <a:lin ang="0" scaled="1"/>
            <a:tileRect/>
          </a:gradFill>
          <a:ln w="1270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33" name="MAP">
            <a:extLst>
              <a:ext uri="{FF2B5EF4-FFF2-40B4-BE49-F238E27FC236}">
                <a16:creationId xmlns:a16="http://schemas.microsoft.com/office/drawing/2014/main" id="{0E52DA67-F668-894D-B6B8-9B343E3C7256}"/>
              </a:ext>
            </a:extLst>
          </p:cNvPr>
          <p:cNvGrpSpPr/>
          <p:nvPr userDrawn="1"/>
        </p:nvGrpSpPr>
        <p:grpSpPr>
          <a:xfrm>
            <a:off x="-2946940" y="1778553"/>
            <a:ext cx="15365193" cy="10816997"/>
            <a:chOff x="-2946940" y="1778553"/>
            <a:chExt cx="15365193" cy="10816997"/>
          </a:xfrm>
        </p:grpSpPr>
        <p:sp>
          <p:nvSpPr>
            <p:cNvPr id="34" name="Freeform: Shape 109">
              <a:extLst>
                <a:ext uri="{FF2B5EF4-FFF2-40B4-BE49-F238E27FC236}">
                  <a16:creationId xmlns:a16="http://schemas.microsoft.com/office/drawing/2014/main" id="{9673D5DF-073C-E047-A3BB-419A1B9294D7}"/>
                </a:ext>
              </a:extLst>
            </p:cNvPr>
            <p:cNvSpPr/>
            <p:nvPr/>
          </p:nvSpPr>
          <p:spPr>
            <a:xfrm rot="5585979">
              <a:off x="1756204" y="-2676631"/>
              <a:ext cx="6206865" cy="1511723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0">
              <a:extLst>
                <a:ext uri="{FF2B5EF4-FFF2-40B4-BE49-F238E27FC236}">
                  <a16:creationId xmlns:a16="http://schemas.microsoft.com/office/drawing/2014/main" id="{24269C6E-FA7A-4546-9DD9-AF739F987E85}"/>
                </a:ext>
              </a:extLst>
            </p:cNvPr>
            <p:cNvSpPr/>
            <p:nvPr/>
          </p:nvSpPr>
          <p:spPr>
            <a:xfrm rot="5585979">
              <a:off x="2223405" y="-1966983"/>
              <a:ext cx="5193302" cy="15116053"/>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F0BCE2D9-C75C-FA4E-9F41-405F59D931AC}"/>
                </a:ext>
              </a:extLst>
            </p:cNvPr>
            <p:cNvSpPr/>
            <p:nvPr/>
          </p:nvSpPr>
          <p:spPr>
            <a:xfrm rot="5585979">
              <a:off x="2190385" y="-1385514"/>
              <a:ext cx="5197675" cy="15117431"/>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524ABC84-7566-E94E-8348-4A32780661F2}"/>
                </a:ext>
              </a:extLst>
            </p:cNvPr>
            <p:cNvSpPr/>
            <p:nvPr/>
          </p:nvSpPr>
          <p:spPr>
            <a:xfrm rot="5585979">
              <a:off x="1993931" y="-999687"/>
              <a:ext cx="5549166" cy="1511782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6">
              <a:extLst>
                <a:ext uri="{FF2B5EF4-FFF2-40B4-BE49-F238E27FC236}">
                  <a16:creationId xmlns:a16="http://schemas.microsoft.com/office/drawing/2014/main" id="{BC02351E-8BCC-8240-8938-6FD25AD035E3}"/>
                </a:ext>
              </a:extLst>
            </p:cNvPr>
            <p:cNvSpPr/>
            <p:nvPr/>
          </p:nvSpPr>
          <p:spPr>
            <a:xfrm rot="5585979">
              <a:off x="1872912" y="-696835"/>
              <a:ext cx="5756917" cy="15116251"/>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8">
              <a:extLst>
                <a:ext uri="{FF2B5EF4-FFF2-40B4-BE49-F238E27FC236}">
                  <a16:creationId xmlns:a16="http://schemas.microsoft.com/office/drawing/2014/main" id="{966AD04F-0F06-0C48-8E83-A5C4B63C89B0}"/>
                </a:ext>
              </a:extLst>
            </p:cNvPr>
            <p:cNvSpPr/>
            <p:nvPr/>
          </p:nvSpPr>
          <p:spPr>
            <a:xfrm rot="5585979">
              <a:off x="1796753" y="-455055"/>
              <a:ext cx="5882304" cy="15115464"/>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20">
              <a:extLst>
                <a:ext uri="{FF2B5EF4-FFF2-40B4-BE49-F238E27FC236}">
                  <a16:creationId xmlns:a16="http://schemas.microsoft.com/office/drawing/2014/main" id="{59F5E370-E2E8-CD4B-BC87-C7D1A63EF066}"/>
                </a:ext>
              </a:extLst>
            </p:cNvPr>
            <p:cNvSpPr/>
            <p:nvPr/>
          </p:nvSpPr>
          <p:spPr>
            <a:xfrm rot="5585979">
              <a:off x="1526555" y="704230"/>
              <a:ext cx="6299250" cy="15120187"/>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21">
              <a:extLst>
                <a:ext uri="{FF2B5EF4-FFF2-40B4-BE49-F238E27FC236}">
                  <a16:creationId xmlns:a16="http://schemas.microsoft.com/office/drawing/2014/main" id="{EEDFFBB9-0C0B-044A-A264-54184299A853}"/>
                </a:ext>
              </a:extLst>
            </p:cNvPr>
            <p:cNvSpPr/>
            <p:nvPr/>
          </p:nvSpPr>
          <p:spPr>
            <a:xfrm rot="5585979">
              <a:off x="1566593" y="1200796"/>
              <a:ext cx="6164714" cy="1511821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22">
              <a:extLst>
                <a:ext uri="{FF2B5EF4-FFF2-40B4-BE49-F238E27FC236}">
                  <a16:creationId xmlns:a16="http://schemas.microsoft.com/office/drawing/2014/main" id="{13295DAB-91CF-5D4E-AEEA-1CB7EA6B2EFF}"/>
                </a:ext>
              </a:extLst>
            </p:cNvPr>
            <p:cNvSpPr/>
            <p:nvPr/>
          </p:nvSpPr>
          <p:spPr>
            <a:xfrm rot="5585979">
              <a:off x="1484448" y="1616545"/>
              <a:ext cx="6284783" cy="1511782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E57501B6-D264-9846-BB6C-D1C3A0B35321}"/>
                </a:ext>
              </a:extLst>
            </p:cNvPr>
            <p:cNvSpPr/>
            <p:nvPr/>
          </p:nvSpPr>
          <p:spPr>
            <a:xfrm rot="5585979">
              <a:off x="1474690" y="1897386"/>
              <a:ext cx="6276534" cy="15119793"/>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51">
              <a:extLst>
                <a:ext uri="{FF2B5EF4-FFF2-40B4-BE49-F238E27FC236}">
                  <a16:creationId xmlns:a16="http://schemas.microsoft.com/office/drawing/2014/main" id="{FAD05846-87EA-0A41-B301-4A4361A47966}"/>
                </a:ext>
              </a:extLst>
            </p:cNvPr>
            <p:cNvSpPr/>
            <p:nvPr/>
          </p:nvSpPr>
          <p:spPr>
            <a:xfrm rot="5585979">
              <a:off x="2346756" y="-1643141"/>
              <a:ext cx="4915194" cy="15117431"/>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54">
              <a:extLst>
                <a:ext uri="{FF2B5EF4-FFF2-40B4-BE49-F238E27FC236}">
                  <a16:creationId xmlns:a16="http://schemas.microsoft.com/office/drawing/2014/main" id="{1ECE8F2E-B14F-7143-95D8-3153978598E7}"/>
                </a:ext>
              </a:extLst>
            </p:cNvPr>
            <p:cNvSpPr/>
            <p:nvPr/>
          </p:nvSpPr>
          <p:spPr>
            <a:xfrm rot="5585979">
              <a:off x="1681289" y="7934"/>
              <a:ext cx="6065319" cy="1511782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3" name="Text Placeholder 2">
            <a:extLst>
              <a:ext uri="{FF2B5EF4-FFF2-40B4-BE49-F238E27FC236}">
                <a16:creationId xmlns:a16="http://schemas.microsoft.com/office/drawing/2014/main" id="{E87CCAD9-E595-3D48-B240-C0D7C3922D46}"/>
              </a:ext>
            </a:extLst>
          </p:cNvPr>
          <p:cNvSpPr>
            <a:spLocks noGrp="1"/>
          </p:cNvSpPr>
          <p:nvPr>
            <p:ph type="body" sz="quarter" idx="10" hasCustomPrompt="1"/>
          </p:nvPr>
        </p:nvSpPr>
        <p:spPr>
          <a:xfrm>
            <a:off x="1207600" y="1315613"/>
            <a:ext cx="6986588" cy="622411"/>
          </a:xfrm>
        </p:spPr>
        <p:txBody>
          <a:bodyPr anchor="ctr"/>
          <a:lstStyle>
            <a:lvl1pPr marL="0" indent="0">
              <a:buNone/>
              <a:defRPr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Arial Bold, 28pt</a:t>
            </a:r>
          </a:p>
        </p:txBody>
      </p:sp>
      <p:sp>
        <p:nvSpPr>
          <p:cNvPr id="8" name="Text Placeholder 7">
            <a:extLst>
              <a:ext uri="{FF2B5EF4-FFF2-40B4-BE49-F238E27FC236}">
                <a16:creationId xmlns:a16="http://schemas.microsoft.com/office/drawing/2014/main" id="{1B686D60-E0A4-D340-8670-ED9AA2437C71}"/>
              </a:ext>
            </a:extLst>
          </p:cNvPr>
          <p:cNvSpPr>
            <a:spLocks noGrp="1"/>
          </p:cNvSpPr>
          <p:nvPr>
            <p:ph type="body" sz="quarter" idx="11"/>
          </p:nvPr>
        </p:nvSpPr>
        <p:spPr>
          <a:xfrm>
            <a:off x="1207600" y="2078900"/>
            <a:ext cx="8050109" cy="1765047"/>
          </a:xfrm>
        </p:spPr>
        <p:txBody>
          <a:bodyPr>
            <a:normAutofit/>
          </a:bodyPr>
          <a:lstStyle>
            <a:lvl1pPr marL="0" indent="0" algn="l">
              <a:buNone/>
              <a:defRPr sz="1800" b="0" i="0">
                <a:latin typeface="Arial" panose="020B0604020202020204" pitchFamily="34" charset="0"/>
                <a:cs typeface="Arial" panose="020B0604020202020204" pitchFamily="34" charset="0"/>
              </a:defRPr>
            </a:lvl1pPr>
            <a:lvl2pPr marL="457200" indent="0" algn="l">
              <a:buNone/>
              <a:defRPr sz="1800" b="0" i="0">
                <a:latin typeface="Arial" panose="020B0604020202020204" pitchFamily="34" charset="0"/>
                <a:cs typeface="Arial" panose="020B0604020202020204" pitchFamily="34" charset="0"/>
              </a:defRPr>
            </a:lvl2pPr>
            <a:lvl3pPr marL="914400" indent="0" algn="l">
              <a:buNone/>
              <a:defRPr sz="1800" b="0" i="0">
                <a:latin typeface="Arial" panose="020B0604020202020204" pitchFamily="34" charset="0"/>
                <a:cs typeface="Arial" panose="020B0604020202020204" pitchFamily="34" charset="0"/>
              </a:defRPr>
            </a:lvl3pPr>
            <a:lvl4pPr marL="1371600" indent="0" algn="l">
              <a:buNone/>
              <a:defRPr sz="1800" b="0" i="0">
                <a:latin typeface="Arial" panose="020B0604020202020204" pitchFamily="34" charset="0"/>
                <a:cs typeface="Arial" panose="020B0604020202020204" pitchFamily="34" charset="0"/>
              </a:defRPr>
            </a:lvl4pPr>
            <a:lvl5pPr marL="1828800" indent="0" algn="l">
              <a:buNone/>
              <a:defRPr sz="18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61474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Photo Quot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D11011-73BF-5840-B22B-CBE99A0D426E}"/>
              </a:ext>
            </a:extLst>
          </p:cNvPr>
          <p:cNvPicPr>
            <a:picLocks noChangeAspect="1"/>
          </p:cNvPicPr>
          <p:nvPr userDrawn="1"/>
        </p:nvPicPr>
        <p:blipFill rotWithShape="1">
          <a:blip r:embed="rId2">
            <a:duotone>
              <a:prstClr val="black"/>
              <a:schemeClr val="tx2">
                <a:tint val="45000"/>
                <a:satMod val="400000"/>
              </a:schemeClr>
            </a:duotone>
          </a:blip>
          <a:srcRect b="4717"/>
          <a:stretch/>
        </p:blipFill>
        <p:spPr>
          <a:xfrm>
            <a:off x="709232" y="541854"/>
            <a:ext cx="10773536" cy="5774292"/>
          </a:xfrm>
          <a:prstGeom prst="rect">
            <a:avLst/>
          </a:prstGeom>
        </p:spPr>
      </p:pic>
      <p:sp>
        <p:nvSpPr>
          <p:cNvPr id="11" name="Photo Gradient">
            <a:extLst>
              <a:ext uri="{FF2B5EF4-FFF2-40B4-BE49-F238E27FC236}">
                <a16:creationId xmlns:a16="http://schemas.microsoft.com/office/drawing/2014/main" id="{A6894E88-3E60-934D-942A-B398609BA5A2}"/>
              </a:ext>
            </a:extLst>
          </p:cNvPr>
          <p:cNvSpPr/>
          <p:nvPr userDrawn="1"/>
        </p:nvSpPr>
        <p:spPr>
          <a:xfrm>
            <a:off x="705494" y="541854"/>
            <a:ext cx="10781013" cy="5774292"/>
          </a:xfrm>
          <a:prstGeom prst="rect">
            <a:avLst/>
          </a:prstGeom>
          <a:gradFill>
            <a:gsLst>
              <a:gs pos="99000">
                <a:schemeClr val="accent5">
                  <a:alpha val="57000"/>
                </a:schemeClr>
              </a:gs>
              <a:gs pos="49000">
                <a:schemeClr val="accent4">
                  <a:alpha val="52000"/>
                </a:schemeClr>
              </a:gs>
              <a:gs pos="8000">
                <a:schemeClr val="accent4">
                  <a:lumMod val="50000"/>
                  <a:alpha val="51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Text Placeholder">
            <a:extLst>
              <a:ext uri="{FF2B5EF4-FFF2-40B4-BE49-F238E27FC236}">
                <a16:creationId xmlns:a16="http://schemas.microsoft.com/office/drawing/2014/main" id="{CE69E86B-6306-6149-BA43-679627703F91}"/>
              </a:ext>
            </a:extLst>
          </p:cNvPr>
          <p:cNvSpPr>
            <a:spLocks noGrp="1"/>
          </p:cNvSpPr>
          <p:nvPr>
            <p:ph type="body" sz="quarter" idx="10" hasCustomPrompt="1"/>
          </p:nvPr>
        </p:nvSpPr>
        <p:spPr>
          <a:xfrm>
            <a:off x="2077244" y="2047082"/>
            <a:ext cx="8037513" cy="2763837"/>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3200" b="1" i="0">
                <a:solidFill>
                  <a:schemeClr val="bg1"/>
                </a:solidFill>
                <a:latin typeface="Arial" panose="020B0604020202020204" pitchFamily="34" charset="0"/>
                <a:cs typeface="Arial" panose="020B0604020202020204" pitchFamily="34" charset="0"/>
              </a:defRPr>
            </a:lvl1pPr>
            <a:lvl2pPr marL="457200" indent="0">
              <a:buNone/>
              <a:defRPr b="1" i="0">
                <a:solidFill>
                  <a:schemeClr val="bg1"/>
                </a:solidFill>
                <a:latin typeface="Arial" panose="020B0604020202020204" pitchFamily="34" charset="0"/>
                <a:cs typeface="Arial" panose="020B0604020202020204" pitchFamily="34" charset="0"/>
              </a:defRPr>
            </a:lvl2pPr>
            <a:lvl3pPr marL="914400" indent="0">
              <a:buNone/>
              <a:defRPr b="1" i="0">
                <a:solidFill>
                  <a:schemeClr val="bg1"/>
                </a:solidFill>
                <a:latin typeface="Arial" panose="020B0604020202020204" pitchFamily="34" charset="0"/>
                <a:cs typeface="Arial" panose="020B0604020202020204" pitchFamily="34" charset="0"/>
              </a:defRPr>
            </a:lvl3pPr>
            <a:lvl4pPr marL="1371600" indent="0">
              <a:buNone/>
              <a:defRPr b="1" i="0">
                <a:solidFill>
                  <a:schemeClr val="bg1"/>
                </a:solidFill>
                <a:latin typeface="Arial" panose="020B0604020202020204" pitchFamily="34" charset="0"/>
                <a:cs typeface="Arial" panose="020B0604020202020204" pitchFamily="34" charset="0"/>
              </a:defRPr>
            </a:lvl4pPr>
            <a:lvl5pPr marL="1828800" indent="0">
              <a:buNone/>
              <a:defRPr b="1" i="0">
                <a:solidFill>
                  <a:schemeClr val="bg1"/>
                </a:solidFill>
                <a:latin typeface="Arial" panose="020B0604020202020204" pitchFamily="34" charset="0"/>
                <a:cs typeface="Arial" panose="020B0604020202020204" pitchFamily="34" charset="0"/>
              </a:defRPr>
            </a:lvl5pPr>
          </a:lstStyle>
          <a:p>
            <a:pPr lvl="0"/>
            <a:r>
              <a:rPr lang="en-US"/>
              <a:t>HEXAGON'S MINING DIVISION SOLVES SURFACE AND UNDERGROUND MINE CHALLENGES WITH PROVEN TECHNOLOGIES FOR PLANNING, OPERATIONS AND SAFETY</a:t>
            </a:r>
          </a:p>
        </p:txBody>
      </p:sp>
    </p:spTree>
    <p:extLst>
      <p:ext uri="{BB962C8B-B14F-4D97-AF65-F5344CB8AC3E}">
        <p14:creationId xmlns:p14="http://schemas.microsoft.com/office/powerpoint/2010/main" val="198542764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ue Green Map, Rectangle">
    <p:bg>
      <p:bgPr>
        <a:solidFill>
          <a:schemeClr val="bg2"/>
        </a:solidFill>
        <a:effectLst/>
      </p:bgPr>
    </p:bg>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12FD0123-A583-224F-97A8-4EC906E12535}"/>
              </a:ext>
            </a:extLst>
          </p:cNvPr>
          <p:cNvGrpSpPr/>
          <p:nvPr userDrawn="1"/>
        </p:nvGrpSpPr>
        <p:grpSpPr>
          <a:xfrm rot="16200000">
            <a:off x="-591160" y="230283"/>
            <a:ext cx="13374319" cy="12544235"/>
            <a:chOff x="2636867" y="-1669717"/>
            <a:chExt cx="10006864" cy="8871870"/>
          </a:xfrm>
          <a:gradFill>
            <a:gsLst>
              <a:gs pos="21000">
                <a:schemeClr val="accent3">
                  <a:lumMod val="100000"/>
                </a:schemeClr>
              </a:gs>
              <a:gs pos="84000">
                <a:schemeClr val="accent1">
                  <a:lumMod val="81000"/>
                  <a:lumOff val="19000"/>
                </a:schemeClr>
              </a:gs>
            </a:gsLst>
            <a:lin ang="5400000" scaled="1"/>
          </a:gradFill>
        </p:grpSpPr>
        <p:sp>
          <p:nvSpPr>
            <p:cNvPr id="7" name="Freeform: Shape 109">
              <a:extLst>
                <a:ext uri="{FF2B5EF4-FFF2-40B4-BE49-F238E27FC236}">
                  <a16:creationId xmlns:a16="http://schemas.microsoft.com/office/drawing/2014/main" id="{D94614DA-255F-8B40-BBC0-9B027441D4A5}"/>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110">
              <a:extLst>
                <a:ext uri="{FF2B5EF4-FFF2-40B4-BE49-F238E27FC236}">
                  <a16:creationId xmlns:a16="http://schemas.microsoft.com/office/drawing/2014/main" id="{5E35CB36-9F4E-6F4C-BBE0-6BF1373C7FA2}"/>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113">
              <a:extLst>
                <a:ext uri="{FF2B5EF4-FFF2-40B4-BE49-F238E27FC236}">
                  <a16:creationId xmlns:a16="http://schemas.microsoft.com/office/drawing/2014/main" id="{051ABAC3-ACA1-764F-A94D-182CB12A7EBC}"/>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4">
              <a:extLst>
                <a:ext uri="{FF2B5EF4-FFF2-40B4-BE49-F238E27FC236}">
                  <a16:creationId xmlns:a16="http://schemas.microsoft.com/office/drawing/2014/main" id="{4D338584-D6B0-2346-9AE9-74544F15CA37}"/>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6">
              <a:extLst>
                <a:ext uri="{FF2B5EF4-FFF2-40B4-BE49-F238E27FC236}">
                  <a16:creationId xmlns:a16="http://schemas.microsoft.com/office/drawing/2014/main" id="{C7B1F085-7D2D-BF48-BCB6-D27FE4B9CADA}"/>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8">
              <a:extLst>
                <a:ext uri="{FF2B5EF4-FFF2-40B4-BE49-F238E27FC236}">
                  <a16:creationId xmlns:a16="http://schemas.microsoft.com/office/drawing/2014/main" id="{BABA2FC8-86B2-8248-A727-8C154D303692}"/>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20">
              <a:extLst>
                <a:ext uri="{FF2B5EF4-FFF2-40B4-BE49-F238E27FC236}">
                  <a16:creationId xmlns:a16="http://schemas.microsoft.com/office/drawing/2014/main" id="{730921FE-506B-0B4A-88EC-0D828C7A1740}"/>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21">
              <a:extLst>
                <a:ext uri="{FF2B5EF4-FFF2-40B4-BE49-F238E27FC236}">
                  <a16:creationId xmlns:a16="http://schemas.microsoft.com/office/drawing/2014/main" id="{185EB836-5ECB-0D45-83CC-CF1D790901A0}"/>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22">
              <a:extLst>
                <a:ext uri="{FF2B5EF4-FFF2-40B4-BE49-F238E27FC236}">
                  <a16:creationId xmlns:a16="http://schemas.microsoft.com/office/drawing/2014/main" id="{414E510D-49A2-FF46-8556-C1FA91487102}"/>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23">
              <a:extLst>
                <a:ext uri="{FF2B5EF4-FFF2-40B4-BE49-F238E27FC236}">
                  <a16:creationId xmlns:a16="http://schemas.microsoft.com/office/drawing/2014/main" id="{B84F07D2-C140-694C-AFAB-79801F34A19B}"/>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24">
              <a:extLst>
                <a:ext uri="{FF2B5EF4-FFF2-40B4-BE49-F238E27FC236}">
                  <a16:creationId xmlns:a16="http://schemas.microsoft.com/office/drawing/2014/main" id="{3C7D504F-5BFD-F044-91BF-19AE99DDC6A1}"/>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25">
              <a:extLst>
                <a:ext uri="{FF2B5EF4-FFF2-40B4-BE49-F238E27FC236}">
                  <a16:creationId xmlns:a16="http://schemas.microsoft.com/office/drawing/2014/main" id="{963F3786-DA7C-8C43-8F5E-0784A2704065}"/>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26">
              <a:extLst>
                <a:ext uri="{FF2B5EF4-FFF2-40B4-BE49-F238E27FC236}">
                  <a16:creationId xmlns:a16="http://schemas.microsoft.com/office/drawing/2014/main" id="{D71CE64E-7029-F742-AEC9-542FEE0CD02C}"/>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27">
              <a:extLst>
                <a:ext uri="{FF2B5EF4-FFF2-40B4-BE49-F238E27FC236}">
                  <a16:creationId xmlns:a16="http://schemas.microsoft.com/office/drawing/2014/main" id="{2A1FC6B6-D774-4B4B-A551-9BFF6FB6B08E}"/>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128">
              <a:extLst>
                <a:ext uri="{FF2B5EF4-FFF2-40B4-BE49-F238E27FC236}">
                  <a16:creationId xmlns:a16="http://schemas.microsoft.com/office/drawing/2014/main" id="{8EB4723C-07EB-E645-A995-695080AD098B}"/>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129">
              <a:extLst>
                <a:ext uri="{FF2B5EF4-FFF2-40B4-BE49-F238E27FC236}">
                  <a16:creationId xmlns:a16="http://schemas.microsoft.com/office/drawing/2014/main" id="{146C6F67-F2FE-5348-BCD2-6860356FBCCB}"/>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30">
              <a:extLst>
                <a:ext uri="{FF2B5EF4-FFF2-40B4-BE49-F238E27FC236}">
                  <a16:creationId xmlns:a16="http://schemas.microsoft.com/office/drawing/2014/main" id="{C8996C2F-E08D-B546-A11B-A146BC2EDA9B}"/>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31">
              <a:extLst>
                <a:ext uri="{FF2B5EF4-FFF2-40B4-BE49-F238E27FC236}">
                  <a16:creationId xmlns:a16="http://schemas.microsoft.com/office/drawing/2014/main" id="{3FAB46CA-5973-8649-9056-3AB58D3BA0B7}"/>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32">
              <a:extLst>
                <a:ext uri="{FF2B5EF4-FFF2-40B4-BE49-F238E27FC236}">
                  <a16:creationId xmlns:a16="http://schemas.microsoft.com/office/drawing/2014/main" id="{11F91044-4A40-1548-8133-9B525A6FECD2}"/>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33">
              <a:extLst>
                <a:ext uri="{FF2B5EF4-FFF2-40B4-BE49-F238E27FC236}">
                  <a16:creationId xmlns:a16="http://schemas.microsoft.com/office/drawing/2014/main" id="{2BE55330-6E71-DF4B-B12F-3414FCD8454F}"/>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34">
              <a:extLst>
                <a:ext uri="{FF2B5EF4-FFF2-40B4-BE49-F238E27FC236}">
                  <a16:creationId xmlns:a16="http://schemas.microsoft.com/office/drawing/2014/main" id="{E1F9217F-2433-E146-8FE9-577856F7573F}"/>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35">
              <a:extLst>
                <a:ext uri="{FF2B5EF4-FFF2-40B4-BE49-F238E27FC236}">
                  <a16:creationId xmlns:a16="http://schemas.microsoft.com/office/drawing/2014/main" id="{3C47CE32-69F8-5C46-93CF-A1641CE870ED}"/>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36">
              <a:extLst>
                <a:ext uri="{FF2B5EF4-FFF2-40B4-BE49-F238E27FC236}">
                  <a16:creationId xmlns:a16="http://schemas.microsoft.com/office/drawing/2014/main" id="{E95637E6-6728-924E-92CA-3F4CA8420550}"/>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37">
              <a:extLst>
                <a:ext uri="{FF2B5EF4-FFF2-40B4-BE49-F238E27FC236}">
                  <a16:creationId xmlns:a16="http://schemas.microsoft.com/office/drawing/2014/main" id="{2009A6B6-B1B7-634C-9EAB-A84D6C45DB27}"/>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38">
              <a:extLst>
                <a:ext uri="{FF2B5EF4-FFF2-40B4-BE49-F238E27FC236}">
                  <a16:creationId xmlns:a16="http://schemas.microsoft.com/office/drawing/2014/main" id="{117042F0-AF89-E540-BFFB-15432A799EC1}"/>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39">
              <a:extLst>
                <a:ext uri="{FF2B5EF4-FFF2-40B4-BE49-F238E27FC236}">
                  <a16:creationId xmlns:a16="http://schemas.microsoft.com/office/drawing/2014/main" id="{F6E7F32F-C15E-F047-92AD-425D58B5EA8C}"/>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40">
              <a:extLst>
                <a:ext uri="{FF2B5EF4-FFF2-40B4-BE49-F238E27FC236}">
                  <a16:creationId xmlns:a16="http://schemas.microsoft.com/office/drawing/2014/main" id="{7D823A50-226A-6F40-A3D3-7AFDC2D446E8}"/>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41">
              <a:extLst>
                <a:ext uri="{FF2B5EF4-FFF2-40B4-BE49-F238E27FC236}">
                  <a16:creationId xmlns:a16="http://schemas.microsoft.com/office/drawing/2014/main" id="{B640FA27-CAFD-8547-9126-B3EC10410527}"/>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42">
              <a:extLst>
                <a:ext uri="{FF2B5EF4-FFF2-40B4-BE49-F238E27FC236}">
                  <a16:creationId xmlns:a16="http://schemas.microsoft.com/office/drawing/2014/main" id="{B2CC99CA-7A48-EF40-BD9F-6020AF06ED81}"/>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43">
              <a:extLst>
                <a:ext uri="{FF2B5EF4-FFF2-40B4-BE49-F238E27FC236}">
                  <a16:creationId xmlns:a16="http://schemas.microsoft.com/office/drawing/2014/main" id="{13CCC427-BB3E-E546-B8A5-3893FA26F2F8}"/>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44">
              <a:extLst>
                <a:ext uri="{FF2B5EF4-FFF2-40B4-BE49-F238E27FC236}">
                  <a16:creationId xmlns:a16="http://schemas.microsoft.com/office/drawing/2014/main" id="{167F18DF-CA08-6B40-8E54-AB1E05F603C6}"/>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45">
              <a:extLst>
                <a:ext uri="{FF2B5EF4-FFF2-40B4-BE49-F238E27FC236}">
                  <a16:creationId xmlns:a16="http://schemas.microsoft.com/office/drawing/2014/main" id="{56F20607-E7CF-E346-A900-99B9DDC9DA55}"/>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46">
              <a:extLst>
                <a:ext uri="{FF2B5EF4-FFF2-40B4-BE49-F238E27FC236}">
                  <a16:creationId xmlns:a16="http://schemas.microsoft.com/office/drawing/2014/main" id="{5CA726ED-73F1-C048-AA8C-1289F6A159A9}"/>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7">
              <a:extLst>
                <a:ext uri="{FF2B5EF4-FFF2-40B4-BE49-F238E27FC236}">
                  <a16:creationId xmlns:a16="http://schemas.microsoft.com/office/drawing/2014/main" id="{49326B21-043D-3C44-A05B-A2A28A03C838}"/>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51">
              <a:extLst>
                <a:ext uri="{FF2B5EF4-FFF2-40B4-BE49-F238E27FC236}">
                  <a16:creationId xmlns:a16="http://schemas.microsoft.com/office/drawing/2014/main" id="{1C71143E-6118-B94C-B925-DE639A5C974A}"/>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54">
              <a:extLst>
                <a:ext uri="{FF2B5EF4-FFF2-40B4-BE49-F238E27FC236}">
                  <a16:creationId xmlns:a16="http://schemas.microsoft.com/office/drawing/2014/main" id="{F767B945-EF0F-734F-ABAD-C85F41D11D95}"/>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56">
              <a:extLst>
                <a:ext uri="{FF2B5EF4-FFF2-40B4-BE49-F238E27FC236}">
                  <a16:creationId xmlns:a16="http://schemas.microsoft.com/office/drawing/2014/main" id="{1FD9DA30-7944-7F4B-A4EE-13991D50C55C}"/>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57">
              <a:extLst>
                <a:ext uri="{FF2B5EF4-FFF2-40B4-BE49-F238E27FC236}">
                  <a16:creationId xmlns:a16="http://schemas.microsoft.com/office/drawing/2014/main" id="{F1290AEB-CBBE-3841-AA54-B3CDC69C13AE}"/>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8">
              <a:extLst>
                <a:ext uri="{FF2B5EF4-FFF2-40B4-BE49-F238E27FC236}">
                  <a16:creationId xmlns:a16="http://schemas.microsoft.com/office/drawing/2014/main" id="{429474BA-42AE-AA4E-B053-5CFF70040752}"/>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59">
              <a:extLst>
                <a:ext uri="{FF2B5EF4-FFF2-40B4-BE49-F238E27FC236}">
                  <a16:creationId xmlns:a16="http://schemas.microsoft.com/office/drawing/2014/main" id="{51ECD852-DA27-4F47-A8E5-FE414C93FDB5}"/>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60">
              <a:extLst>
                <a:ext uri="{FF2B5EF4-FFF2-40B4-BE49-F238E27FC236}">
                  <a16:creationId xmlns:a16="http://schemas.microsoft.com/office/drawing/2014/main" id="{C90124E8-FB02-2B41-8457-67DE88F7EE93}"/>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8" name="White Rectangle">
            <a:extLst>
              <a:ext uri="{FF2B5EF4-FFF2-40B4-BE49-F238E27FC236}">
                <a16:creationId xmlns:a16="http://schemas.microsoft.com/office/drawing/2014/main" id="{45F49039-9BA5-7F45-ABBB-831797056704}"/>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88665860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ue Divider">
    <p:spTree>
      <p:nvGrpSpPr>
        <p:cNvPr id="1" name=""/>
        <p:cNvGrpSpPr/>
        <p:nvPr/>
      </p:nvGrpSpPr>
      <p:grpSpPr>
        <a:xfrm>
          <a:off x="0" y="0"/>
          <a:ext cx="0" cy="0"/>
          <a:chOff x="0" y="0"/>
          <a:chExt cx="0" cy="0"/>
        </a:xfrm>
      </p:grpSpPr>
      <p:sp>
        <p:nvSpPr>
          <p:cNvPr id="6" name="Gradient Angle">
            <a:extLst>
              <a:ext uri="{FF2B5EF4-FFF2-40B4-BE49-F238E27FC236}">
                <a16:creationId xmlns:a16="http://schemas.microsoft.com/office/drawing/2014/main" id="{81F0740B-1E04-9441-87BC-8966A37A7707}"/>
              </a:ext>
            </a:extLst>
          </p:cNvPr>
          <p:cNvSpPr/>
          <p:nvPr userDrawn="1"/>
        </p:nvSpPr>
        <p:spPr>
          <a:xfrm flipV="1">
            <a:off x="3256211" y="0"/>
            <a:ext cx="1148106" cy="6858001"/>
          </a:xfrm>
          <a:custGeom>
            <a:avLst/>
            <a:gdLst>
              <a:gd name="connsiteX0" fmla="*/ 466997 w 1676247"/>
              <a:gd name="connsiteY0" fmla="*/ 6858001 h 6858001"/>
              <a:gd name="connsiteX1" fmla="*/ 0 w 1676247"/>
              <a:gd name="connsiteY1" fmla="*/ 6858001 h 6858001"/>
              <a:gd name="connsiteX2" fmla="*/ 1209250 w 1676247"/>
              <a:gd name="connsiteY2" fmla="*/ 4 h 6858001"/>
              <a:gd name="connsiteX3" fmla="*/ 1097818 w 1676247"/>
              <a:gd name="connsiteY3" fmla="*/ 4 h 6858001"/>
              <a:gd name="connsiteX4" fmla="*/ 1097819 w 1676247"/>
              <a:gd name="connsiteY4" fmla="*/ 0 h 6858001"/>
              <a:gd name="connsiteX5" fmla="*/ 1564816 w 1676247"/>
              <a:gd name="connsiteY5" fmla="*/ 0 h 6858001"/>
              <a:gd name="connsiteX6" fmla="*/ 1564815 w 1676247"/>
              <a:gd name="connsiteY6" fmla="*/ 4 h 6858001"/>
              <a:gd name="connsiteX7" fmla="*/ 1676247 w 1676247"/>
              <a:gd name="connsiteY7" fmla="*/ 4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6247" h="6858001">
                <a:moveTo>
                  <a:pt x="466997" y="6858001"/>
                </a:moveTo>
                <a:lnTo>
                  <a:pt x="0" y="6858001"/>
                </a:lnTo>
                <a:lnTo>
                  <a:pt x="1209250" y="4"/>
                </a:lnTo>
                <a:lnTo>
                  <a:pt x="1097818" y="4"/>
                </a:lnTo>
                <a:lnTo>
                  <a:pt x="1097819" y="0"/>
                </a:lnTo>
                <a:lnTo>
                  <a:pt x="1564816" y="0"/>
                </a:lnTo>
                <a:lnTo>
                  <a:pt x="1564815" y="4"/>
                </a:lnTo>
                <a:lnTo>
                  <a:pt x="1676247" y="4"/>
                </a:lnTo>
                <a:close/>
              </a:path>
            </a:pathLst>
          </a:custGeom>
          <a:gradFill flip="none" rotWithShape="1">
            <a:gsLst>
              <a:gs pos="100000">
                <a:schemeClr val="accent4">
                  <a:lumMod val="75000"/>
                </a:schemeClr>
              </a:gs>
              <a:gs pos="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Body Text Placeholder">
            <a:extLst>
              <a:ext uri="{FF2B5EF4-FFF2-40B4-BE49-F238E27FC236}">
                <a16:creationId xmlns:a16="http://schemas.microsoft.com/office/drawing/2014/main" id="{45EFED1F-E847-F443-A9C7-E0812C754836}"/>
              </a:ext>
            </a:extLst>
          </p:cNvPr>
          <p:cNvSpPr>
            <a:spLocks noGrp="1"/>
          </p:cNvSpPr>
          <p:nvPr>
            <p:ph type="body" sz="quarter" idx="10" hasCustomPrompt="1"/>
          </p:nvPr>
        </p:nvSpPr>
        <p:spPr>
          <a:xfrm>
            <a:off x="4403725" y="2770188"/>
            <a:ext cx="6267530" cy="1568450"/>
          </a:xfrm>
        </p:spPr>
        <p:txBody>
          <a:bodyPr/>
          <a:lstStyle>
            <a:lvl1pPr marL="228600" indent="-228600">
              <a:lnSpc>
                <a:spcPct val="100000"/>
              </a:lnSpc>
              <a:buClr>
                <a:schemeClr val="tx1"/>
              </a:buClr>
              <a:buFont typeface="System Font Regular"/>
              <a:buChar char="+"/>
              <a:defRPr sz="1800">
                <a:solidFill>
                  <a:schemeClr val="tx1"/>
                </a:solidFill>
              </a:defRPr>
            </a:lvl1pPr>
            <a:lvl2pPr marL="457200" indent="0">
              <a:buClr>
                <a:schemeClr val="tx1"/>
              </a:buClr>
              <a:buFont typeface="System Font Regular"/>
              <a:buNone/>
              <a:defRPr/>
            </a:lvl2pPr>
            <a:lvl3pPr marL="1143000" indent="-228600">
              <a:buClr>
                <a:schemeClr val="tx1"/>
              </a:buClr>
              <a:buFont typeface="System Font Regular"/>
              <a:buChar char="+"/>
              <a:defRPr/>
            </a:lvl3pPr>
            <a:lvl4pPr marL="1600200" indent="-228600">
              <a:buClr>
                <a:schemeClr val="tx1"/>
              </a:buClr>
              <a:buFont typeface="System Font Regular"/>
              <a:buChar char="+"/>
              <a:defRPr/>
            </a:lvl4pPr>
          </a:lstStyle>
          <a:p>
            <a:pPr lvl="0"/>
            <a:r>
              <a:rPr lang="en-US"/>
              <a:t>Body text is Arial Regular, 18pt font size.</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endParaRPr lang="en-US"/>
          </a:p>
        </p:txBody>
      </p:sp>
      <p:sp>
        <p:nvSpPr>
          <p:cNvPr id="2" name="Title">
            <a:extLst>
              <a:ext uri="{FF2B5EF4-FFF2-40B4-BE49-F238E27FC236}">
                <a16:creationId xmlns:a16="http://schemas.microsoft.com/office/drawing/2014/main" id="{03AEE99F-6744-C343-9E1F-1ADA01CECCC3}"/>
              </a:ext>
            </a:extLst>
          </p:cNvPr>
          <p:cNvSpPr>
            <a:spLocks noGrp="1"/>
          </p:cNvSpPr>
          <p:nvPr>
            <p:ph type="title" hasCustomPrompt="1"/>
          </p:nvPr>
        </p:nvSpPr>
        <p:spPr>
          <a:xfrm>
            <a:off x="565668" y="1444914"/>
            <a:ext cx="2418011" cy="1325563"/>
          </a:xfrm>
        </p:spPr>
        <p:txBody>
          <a:bodyPr>
            <a:normAutofit/>
          </a:bodyPr>
          <a:lstStyle>
            <a:lvl1pPr algn="r">
              <a:defRPr sz="2800" b="1" i="0" spc="0">
                <a:latin typeface="Arial" panose="020B0604020202020204" pitchFamily="34" charset="0"/>
                <a:cs typeface="Arial" panose="020B0604020202020204" pitchFamily="34" charset="0"/>
              </a:defRPr>
            </a:lvl1pPr>
          </a:lstStyle>
          <a:p>
            <a:r>
              <a:rPr lang="en-US"/>
              <a:t>Slide Title. Three lines maximum.</a:t>
            </a:r>
          </a:p>
        </p:txBody>
      </p:sp>
    </p:spTree>
    <p:extLst>
      <p:ext uri="{BB962C8B-B14F-4D97-AF65-F5344CB8AC3E}">
        <p14:creationId xmlns:p14="http://schemas.microsoft.com/office/powerpoint/2010/main" val="253437341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ue 3/4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9CBCD5-1BB2-3D42-A5FF-E5AD97C062F4}"/>
              </a:ext>
            </a:extLst>
          </p:cNvPr>
          <p:cNvSpPr/>
          <p:nvPr userDrawn="1"/>
        </p:nvSpPr>
        <p:spPr>
          <a:xfrm>
            <a:off x="1" y="0"/>
            <a:ext cx="986861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598A2B79-D1E5-C04F-82F5-9324126A9508}"/>
              </a:ext>
            </a:extLst>
          </p:cNvPr>
          <p:cNvSpPr>
            <a:spLocks noGrp="1"/>
          </p:cNvSpPr>
          <p:nvPr>
            <p:ph type="title" hasCustomPrompt="1"/>
          </p:nvPr>
        </p:nvSpPr>
        <p:spPr>
          <a:xfrm>
            <a:off x="1187730" y="1267171"/>
            <a:ext cx="5371697"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Slide title, Arial Bold 28pt</a:t>
            </a:r>
          </a:p>
        </p:txBody>
      </p:sp>
      <p:sp>
        <p:nvSpPr>
          <p:cNvPr id="11" name="Text Placeholder 10">
            <a:extLst>
              <a:ext uri="{FF2B5EF4-FFF2-40B4-BE49-F238E27FC236}">
                <a16:creationId xmlns:a16="http://schemas.microsoft.com/office/drawing/2014/main" id="{FF6F69EF-A35B-8446-A2C5-00646A71279F}"/>
              </a:ext>
            </a:extLst>
          </p:cNvPr>
          <p:cNvSpPr>
            <a:spLocks noGrp="1"/>
          </p:cNvSpPr>
          <p:nvPr>
            <p:ph type="body" sz="quarter" idx="10"/>
          </p:nvPr>
        </p:nvSpPr>
        <p:spPr>
          <a:xfrm>
            <a:off x="1187730" y="2096529"/>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EB0CC5F4-AC4D-0B47-BEC6-284D77B013F7}"/>
              </a:ext>
            </a:extLst>
          </p:cNvPr>
          <p:cNvSpPr>
            <a:spLocks noGrp="1"/>
          </p:cNvSpPr>
          <p:nvPr>
            <p:ph type="pic" sz="quarter" idx="11"/>
          </p:nvPr>
        </p:nvSpPr>
        <p:spPr>
          <a:xfrm>
            <a:off x="6834188" y="774700"/>
            <a:ext cx="4379912" cy="5308600"/>
          </a:xfrm>
        </p:spPr>
        <p:txBody>
          <a:bodyPr/>
          <a:lstStyle/>
          <a:p>
            <a:endParaRPr lang="en-US"/>
          </a:p>
        </p:txBody>
      </p:sp>
    </p:spTree>
    <p:extLst>
      <p:ext uri="{BB962C8B-B14F-4D97-AF65-F5344CB8AC3E}">
        <p14:creationId xmlns:p14="http://schemas.microsoft.com/office/powerpoint/2010/main" val="273576045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ark Blue 3/4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9CBCD5-1BB2-3D42-A5FF-E5AD97C062F4}"/>
              </a:ext>
            </a:extLst>
          </p:cNvPr>
          <p:cNvSpPr/>
          <p:nvPr userDrawn="1"/>
        </p:nvSpPr>
        <p:spPr>
          <a:xfrm>
            <a:off x="1" y="0"/>
            <a:ext cx="9868617"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Picture Placeholder 3">
            <a:extLst>
              <a:ext uri="{FF2B5EF4-FFF2-40B4-BE49-F238E27FC236}">
                <a16:creationId xmlns:a16="http://schemas.microsoft.com/office/drawing/2014/main" id="{EB0CC5F4-AC4D-0B47-BEC6-284D77B013F7}"/>
              </a:ext>
            </a:extLst>
          </p:cNvPr>
          <p:cNvSpPr>
            <a:spLocks noGrp="1"/>
          </p:cNvSpPr>
          <p:nvPr>
            <p:ph type="pic" sz="quarter" idx="11"/>
          </p:nvPr>
        </p:nvSpPr>
        <p:spPr>
          <a:xfrm>
            <a:off x="6834188" y="774700"/>
            <a:ext cx="4379912" cy="5308600"/>
          </a:xfrm>
        </p:spPr>
        <p:txBody>
          <a:bodyPr/>
          <a:lstStyle/>
          <a:p>
            <a:endParaRPr lang="en-US"/>
          </a:p>
        </p:txBody>
      </p:sp>
      <p:sp>
        <p:nvSpPr>
          <p:cNvPr id="7" name="Title 1">
            <a:extLst>
              <a:ext uri="{FF2B5EF4-FFF2-40B4-BE49-F238E27FC236}">
                <a16:creationId xmlns:a16="http://schemas.microsoft.com/office/drawing/2014/main" id="{CAC2C03E-66D7-A344-8443-9A754B466AFA}"/>
              </a:ext>
            </a:extLst>
          </p:cNvPr>
          <p:cNvSpPr>
            <a:spLocks noGrp="1"/>
          </p:cNvSpPr>
          <p:nvPr>
            <p:ph type="title" hasCustomPrompt="1"/>
          </p:nvPr>
        </p:nvSpPr>
        <p:spPr>
          <a:xfrm>
            <a:off x="1187730" y="1267171"/>
            <a:ext cx="5371697"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Slide title, Arial Bold 28pt</a:t>
            </a:r>
          </a:p>
        </p:txBody>
      </p:sp>
      <p:sp>
        <p:nvSpPr>
          <p:cNvPr id="8" name="Text Placeholder 10">
            <a:extLst>
              <a:ext uri="{FF2B5EF4-FFF2-40B4-BE49-F238E27FC236}">
                <a16:creationId xmlns:a16="http://schemas.microsoft.com/office/drawing/2014/main" id="{B995DA92-4B25-2546-B107-A9345D2DC3BF}"/>
              </a:ext>
            </a:extLst>
          </p:cNvPr>
          <p:cNvSpPr>
            <a:spLocks noGrp="1"/>
          </p:cNvSpPr>
          <p:nvPr>
            <p:ph type="body" sz="quarter" idx="10"/>
          </p:nvPr>
        </p:nvSpPr>
        <p:spPr>
          <a:xfrm>
            <a:off x="1187730" y="2096529"/>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450619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Navy 3/4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9CBCD5-1BB2-3D42-A5FF-E5AD97C062F4}"/>
              </a:ext>
            </a:extLst>
          </p:cNvPr>
          <p:cNvSpPr/>
          <p:nvPr userDrawn="1"/>
        </p:nvSpPr>
        <p:spPr>
          <a:xfrm>
            <a:off x="1" y="0"/>
            <a:ext cx="9868617"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Picture Placeholder 3">
            <a:extLst>
              <a:ext uri="{FF2B5EF4-FFF2-40B4-BE49-F238E27FC236}">
                <a16:creationId xmlns:a16="http://schemas.microsoft.com/office/drawing/2014/main" id="{EB0CC5F4-AC4D-0B47-BEC6-284D77B013F7}"/>
              </a:ext>
            </a:extLst>
          </p:cNvPr>
          <p:cNvSpPr>
            <a:spLocks noGrp="1"/>
          </p:cNvSpPr>
          <p:nvPr>
            <p:ph type="pic" sz="quarter" idx="11"/>
          </p:nvPr>
        </p:nvSpPr>
        <p:spPr>
          <a:xfrm>
            <a:off x="6834188" y="774700"/>
            <a:ext cx="4379912" cy="5308600"/>
          </a:xfrm>
        </p:spPr>
        <p:txBody>
          <a:bodyPr/>
          <a:lstStyle/>
          <a:p>
            <a:endParaRPr lang="en-US"/>
          </a:p>
        </p:txBody>
      </p:sp>
      <p:sp>
        <p:nvSpPr>
          <p:cNvPr id="7" name="Title 1">
            <a:extLst>
              <a:ext uri="{FF2B5EF4-FFF2-40B4-BE49-F238E27FC236}">
                <a16:creationId xmlns:a16="http://schemas.microsoft.com/office/drawing/2014/main" id="{9549931C-2A4F-4C40-864A-17531A2896AE}"/>
              </a:ext>
            </a:extLst>
          </p:cNvPr>
          <p:cNvSpPr>
            <a:spLocks noGrp="1"/>
          </p:cNvSpPr>
          <p:nvPr>
            <p:ph type="title" hasCustomPrompt="1"/>
          </p:nvPr>
        </p:nvSpPr>
        <p:spPr>
          <a:xfrm>
            <a:off x="1187730" y="1267171"/>
            <a:ext cx="5371697"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Slide title, Arial Bold 28pt</a:t>
            </a:r>
          </a:p>
        </p:txBody>
      </p:sp>
      <p:sp>
        <p:nvSpPr>
          <p:cNvPr id="8" name="Text Placeholder 10">
            <a:extLst>
              <a:ext uri="{FF2B5EF4-FFF2-40B4-BE49-F238E27FC236}">
                <a16:creationId xmlns:a16="http://schemas.microsoft.com/office/drawing/2014/main" id="{CEEEB3B5-3972-AB49-9CA3-09EECF8784DC}"/>
              </a:ext>
            </a:extLst>
          </p:cNvPr>
          <p:cNvSpPr>
            <a:spLocks noGrp="1"/>
          </p:cNvSpPr>
          <p:nvPr>
            <p:ph type="body" sz="quarter" idx="10"/>
          </p:nvPr>
        </p:nvSpPr>
        <p:spPr>
          <a:xfrm>
            <a:off x="1187730" y="2096529"/>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497988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HxGN MinePlan,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00607F">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17570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_HxGN MineOperate,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006450">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8282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HxGN MineProtect,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4C8B2B">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84346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Breaker 3 with Image">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8EB8D5A6-2BCA-D44F-9BF8-1D044ECECEE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243635707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_HxGN MineMonitoring,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1825AA">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637953" y="6358356"/>
            <a:ext cx="12829953" cy="243830"/>
            <a:chOff x="3292094" y="228600"/>
            <a:chExt cx="12829953" cy="94031"/>
          </a:xfrm>
          <a:solidFill>
            <a:schemeClr val="accent3">
              <a:lumMod val="75000"/>
            </a:schemeClr>
          </a:solidFill>
        </p:grpSpPr>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2829952" cy="243830"/>
            <a:chOff x="0" y="228600"/>
            <a:chExt cx="12829952"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94729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1.875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1.875E-6 2.59259E-6 L 0.25 2.59259E-6 " pathEditMode="relative" rAng="0" ptsTypes="AA">
                                      <p:cBhvr>
                                        <p:cTn id="8" dur="15000" fill="hold"/>
                                        <p:tgtEl>
                                          <p:spTgt spid="32"/>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_HxGN MineEnterprise,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006068">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077340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_Regional Slide 1">
    <p:bg>
      <p:bgPr>
        <a:solidFill>
          <a:schemeClr val="bg1">
            <a:lumMod val="95000"/>
          </a:schemeClr>
        </a:solidFill>
        <a:effectLst/>
      </p:bgPr>
    </p:bg>
    <p:spTree>
      <p:nvGrpSpPr>
        <p:cNvPr id="1" name=""/>
        <p:cNvGrpSpPr/>
        <p:nvPr/>
      </p:nvGrpSpPr>
      <p:grpSpPr>
        <a:xfrm>
          <a:off x="0" y="0"/>
          <a:ext cx="0" cy="0"/>
          <a:chOff x="0" y="0"/>
          <a:chExt cx="0" cy="0"/>
        </a:xfrm>
      </p:grpSpPr>
      <p:sp>
        <p:nvSpPr>
          <p:cNvPr id="6" name="Bottom Triangle">
            <a:extLst>
              <a:ext uri="{FF2B5EF4-FFF2-40B4-BE49-F238E27FC236}">
                <a16:creationId xmlns:a16="http://schemas.microsoft.com/office/drawing/2014/main" id="{F12D1DE3-319B-8B4A-8758-506E9BB4A605}"/>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Top Triangle">
            <a:extLst>
              <a:ext uri="{FF2B5EF4-FFF2-40B4-BE49-F238E27FC236}">
                <a16:creationId xmlns:a16="http://schemas.microsoft.com/office/drawing/2014/main" id="{B9F2A5F0-9877-BB4D-A43F-A0DF79503EDF}"/>
              </a:ext>
            </a:extLst>
          </p:cNvPr>
          <p:cNvSpPr/>
          <p:nvPr userDrawn="1"/>
        </p:nvSpPr>
        <p:spPr>
          <a:xfrm rot="16200000" flipV="1">
            <a:off x="5638801" y="-5638799"/>
            <a:ext cx="914401" cy="12192000"/>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chemeClr val="accent5">
              <a:alpha val="33000"/>
            </a:scheme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61479893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5_Regional Slide 2">
    <p:bg>
      <p:bgPr>
        <a:solidFill>
          <a:schemeClr val="bg1">
            <a:lumMod val="95000"/>
          </a:schemeClr>
        </a:solidFill>
        <a:effectLst/>
      </p:bgPr>
    </p:bg>
    <p:spTree>
      <p:nvGrpSpPr>
        <p:cNvPr id="1" name=""/>
        <p:cNvGrpSpPr/>
        <p:nvPr/>
      </p:nvGrpSpPr>
      <p:grpSpPr>
        <a:xfrm>
          <a:off x="0" y="0"/>
          <a:ext cx="0" cy="0"/>
          <a:chOff x="0" y="0"/>
          <a:chExt cx="0" cy="0"/>
        </a:xfrm>
      </p:grpSpPr>
      <p:sp>
        <p:nvSpPr>
          <p:cNvPr id="32" name="Bottom Triangle">
            <a:extLst>
              <a:ext uri="{FF2B5EF4-FFF2-40B4-BE49-F238E27FC236}">
                <a16:creationId xmlns:a16="http://schemas.microsoft.com/office/drawing/2014/main" id="{331FC4DB-4647-5149-AF33-091D3DF3E170}"/>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3">
                  <a:alpha val="6800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Top Triangle">
            <a:extLst>
              <a:ext uri="{FF2B5EF4-FFF2-40B4-BE49-F238E27FC236}">
                <a16:creationId xmlns:a16="http://schemas.microsoft.com/office/drawing/2014/main" id="{83909BB2-7D8F-4143-BA85-0978D83C2DAD}"/>
              </a:ext>
            </a:extLst>
          </p:cNvPr>
          <p:cNvSpPr/>
          <p:nvPr userDrawn="1"/>
        </p:nvSpPr>
        <p:spPr>
          <a:xfrm rot="16200000" flipV="1">
            <a:off x="5638801" y="-5638799"/>
            <a:ext cx="914401" cy="12192000"/>
          </a:xfrm>
          <a:prstGeom prst="triangle">
            <a:avLst>
              <a:gd name="adj" fmla="val 100000"/>
            </a:avLst>
          </a:prstGeom>
          <a:gradFill flip="none" rotWithShape="1">
            <a:gsLst>
              <a:gs pos="19000">
                <a:schemeClr val="accent3">
                  <a:alpha val="7800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34" name="TOPO MAP">
            <a:extLst>
              <a:ext uri="{FF2B5EF4-FFF2-40B4-BE49-F238E27FC236}">
                <a16:creationId xmlns:a16="http://schemas.microsoft.com/office/drawing/2014/main" id="{F2376EE4-70C7-D74F-96BE-BFF503A2E6E6}"/>
              </a:ext>
            </a:extLst>
          </p:cNvPr>
          <p:cNvGrpSpPr/>
          <p:nvPr userDrawn="1"/>
        </p:nvGrpSpPr>
        <p:grpSpPr>
          <a:xfrm>
            <a:off x="7096611" y="-13253"/>
            <a:ext cx="5143039" cy="6884506"/>
            <a:chOff x="7096611" y="-13253"/>
            <a:chExt cx="5143039" cy="6884506"/>
          </a:xfrm>
          <a:solidFill>
            <a:schemeClr val="accent1">
              <a:alpha val="37000"/>
            </a:schemeClr>
          </a:solidFill>
        </p:grpSpPr>
        <p:sp>
          <p:nvSpPr>
            <p:cNvPr id="35" name="Freeform: Shape 109">
              <a:extLst>
                <a:ext uri="{FF2B5EF4-FFF2-40B4-BE49-F238E27FC236}">
                  <a16:creationId xmlns:a16="http://schemas.microsoft.com/office/drawing/2014/main" id="{23A357B3-E8DE-4B42-8081-E0A43721E347}"/>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0">
              <a:extLst>
                <a:ext uri="{FF2B5EF4-FFF2-40B4-BE49-F238E27FC236}">
                  <a16:creationId xmlns:a16="http://schemas.microsoft.com/office/drawing/2014/main" id="{F561BBB5-126A-6C40-87A4-DEB3ABC1950C}"/>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3">
              <a:extLst>
                <a:ext uri="{FF2B5EF4-FFF2-40B4-BE49-F238E27FC236}">
                  <a16:creationId xmlns:a16="http://schemas.microsoft.com/office/drawing/2014/main" id="{B6B9DC87-1D86-A54A-937D-AB061A20AC23}"/>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4">
              <a:extLst>
                <a:ext uri="{FF2B5EF4-FFF2-40B4-BE49-F238E27FC236}">
                  <a16:creationId xmlns:a16="http://schemas.microsoft.com/office/drawing/2014/main" id="{541332B8-48C9-8B42-AFF8-4BB939E08719}"/>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5AC54630-18E3-DA4F-9572-7F7B8911C022}"/>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8">
              <a:extLst>
                <a:ext uri="{FF2B5EF4-FFF2-40B4-BE49-F238E27FC236}">
                  <a16:creationId xmlns:a16="http://schemas.microsoft.com/office/drawing/2014/main" id="{7620D8CC-7267-4C4D-8499-904A060C91D1}"/>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15A149B9-7876-6B41-B10C-6E05A75BCA3A}"/>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003AB246-0779-9F43-B1FD-CBAC54DAB972}"/>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9E1B8E9A-E496-E742-92A8-62FA534B9DE6}"/>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43">
              <a:extLst>
                <a:ext uri="{FF2B5EF4-FFF2-40B4-BE49-F238E27FC236}">
                  <a16:creationId xmlns:a16="http://schemas.microsoft.com/office/drawing/2014/main" id="{AFFCF7DF-F170-D048-897B-2EA942034D6D}"/>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44">
              <a:extLst>
                <a:ext uri="{FF2B5EF4-FFF2-40B4-BE49-F238E27FC236}">
                  <a16:creationId xmlns:a16="http://schemas.microsoft.com/office/drawing/2014/main" id="{72B22490-4D33-1848-82CA-F3FB5DD31B07}"/>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45">
              <a:extLst>
                <a:ext uri="{FF2B5EF4-FFF2-40B4-BE49-F238E27FC236}">
                  <a16:creationId xmlns:a16="http://schemas.microsoft.com/office/drawing/2014/main" id="{DE0FB6A8-2EDC-6F41-B268-031EBD93B9EB}"/>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FDAAC8AE-6E6B-DF42-B034-04BFDF667453}"/>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E7A3C20B-BF9B-2B48-9402-9348DAD4D681}"/>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321145D8-D39A-244F-BFAD-860FE0130A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CEFC3561-1327-A34C-80DE-D92152B2B24A}"/>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5EC192CC-D55A-1341-9902-8A10401DB69E}"/>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800F28E0-15BD-6343-B45D-4C51EBEF223E}"/>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9A357EA2-C5DF-294E-87D2-BDEFACB05426}"/>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51">
              <a:extLst>
                <a:ext uri="{FF2B5EF4-FFF2-40B4-BE49-F238E27FC236}">
                  <a16:creationId xmlns:a16="http://schemas.microsoft.com/office/drawing/2014/main" id="{5208AF96-3E5C-794B-AEF3-B60F0700BA09}"/>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54">
              <a:extLst>
                <a:ext uri="{FF2B5EF4-FFF2-40B4-BE49-F238E27FC236}">
                  <a16:creationId xmlns:a16="http://schemas.microsoft.com/office/drawing/2014/main" id="{5BF028FF-569A-6442-962F-71FB72FFDA3A}"/>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50021EF0-53C5-1641-A5E8-862965EF1E29}"/>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4D72AE35-E2F7-3E45-A231-CEE2407EADC3}"/>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92809912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Regional Slide 3">
    <p:bg>
      <p:bgPr>
        <a:solidFill>
          <a:schemeClr val="bg1">
            <a:lumMod val="95000"/>
          </a:schemeClr>
        </a:solidFill>
        <a:effectLst/>
      </p:bgPr>
    </p:bg>
    <p:spTree>
      <p:nvGrpSpPr>
        <p:cNvPr id="1" name=""/>
        <p:cNvGrpSpPr/>
        <p:nvPr/>
      </p:nvGrpSpPr>
      <p:grpSpPr>
        <a:xfrm>
          <a:off x="0" y="0"/>
          <a:ext cx="0" cy="0"/>
          <a:chOff x="0" y="0"/>
          <a:chExt cx="0" cy="0"/>
        </a:xfrm>
      </p:grpSpPr>
      <p:grpSp>
        <p:nvGrpSpPr>
          <p:cNvPr id="66" name="TOPO MAP">
            <a:extLst>
              <a:ext uri="{FF2B5EF4-FFF2-40B4-BE49-F238E27FC236}">
                <a16:creationId xmlns:a16="http://schemas.microsoft.com/office/drawing/2014/main" id="{4E62B7A5-F600-7443-80D5-F3D141876B93}"/>
              </a:ext>
            </a:extLst>
          </p:cNvPr>
          <p:cNvGrpSpPr/>
          <p:nvPr userDrawn="1"/>
        </p:nvGrpSpPr>
        <p:grpSpPr>
          <a:xfrm>
            <a:off x="7096611" y="-13253"/>
            <a:ext cx="5143039" cy="6884506"/>
            <a:chOff x="7096611" y="-13253"/>
            <a:chExt cx="5143039" cy="6884506"/>
          </a:xfrm>
          <a:solidFill>
            <a:schemeClr val="accent6">
              <a:alpha val="37000"/>
            </a:schemeClr>
          </a:solidFill>
        </p:grpSpPr>
        <p:sp>
          <p:nvSpPr>
            <p:cNvPr id="67" name="Freeform: Shape 109">
              <a:extLst>
                <a:ext uri="{FF2B5EF4-FFF2-40B4-BE49-F238E27FC236}">
                  <a16:creationId xmlns:a16="http://schemas.microsoft.com/office/drawing/2014/main" id="{9A0F067B-9F91-7249-AA9E-59C9C8EC2F51}"/>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10">
              <a:extLst>
                <a:ext uri="{FF2B5EF4-FFF2-40B4-BE49-F238E27FC236}">
                  <a16:creationId xmlns:a16="http://schemas.microsoft.com/office/drawing/2014/main" id="{2EEC1300-5D9E-0B4A-AB73-ACBF7A3127C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13">
              <a:extLst>
                <a:ext uri="{FF2B5EF4-FFF2-40B4-BE49-F238E27FC236}">
                  <a16:creationId xmlns:a16="http://schemas.microsoft.com/office/drawing/2014/main" id="{3735DE86-C6C2-5940-B94A-B24749F32AE1}"/>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14">
              <a:extLst>
                <a:ext uri="{FF2B5EF4-FFF2-40B4-BE49-F238E27FC236}">
                  <a16:creationId xmlns:a16="http://schemas.microsoft.com/office/drawing/2014/main" id="{E5C8CFAD-6CB4-C147-98F7-9D5CB87E0B2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16">
              <a:extLst>
                <a:ext uri="{FF2B5EF4-FFF2-40B4-BE49-F238E27FC236}">
                  <a16:creationId xmlns:a16="http://schemas.microsoft.com/office/drawing/2014/main" id="{458129A0-B98C-C14E-8200-01F20ABC59F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18">
              <a:extLst>
                <a:ext uri="{FF2B5EF4-FFF2-40B4-BE49-F238E27FC236}">
                  <a16:creationId xmlns:a16="http://schemas.microsoft.com/office/drawing/2014/main" id="{7B71C866-D3A1-BD4E-B3D9-B081CD0D113D}"/>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72">
              <a:extLst>
                <a:ext uri="{FF2B5EF4-FFF2-40B4-BE49-F238E27FC236}">
                  <a16:creationId xmlns:a16="http://schemas.microsoft.com/office/drawing/2014/main" id="{1D7667FF-B3C3-EB4F-AA6C-53990651DAC9}"/>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73">
              <a:extLst>
                <a:ext uri="{FF2B5EF4-FFF2-40B4-BE49-F238E27FC236}">
                  <a16:creationId xmlns:a16="http://schemas.microsoft.com/office/drawing/2014/main" id="{013FA4FF-F537-A743-B41D-ED3E992C1B8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74">
              <a:extLst>
                <a:ext uri="{FF2B5EF4-FFF2-40B4-BE49-F238E27FC236}">
                  <a16:creationId xmlns:a16="http://schemas.microsoft.com/office/drawing/2014/main" id="{48624318-2E55-AE44-B7B6-FA252540E5A4}"/>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75">
              <a:extLst>
                <a:ext uri="{FF2B5EF4-FFF2-40B4-BE49-F238E27FC236}">
                  <a16:creationId xmlns:a16="http://schemas.microsoft.com/office/drawing/2014/main" id="{FB4AAC23-D1C4-2348-AF8C-EA4468EABD75}"/>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76">
              <a:extLst>
                <a:ext uri="{FF2B5EF4-FFF2-40B4-BE49-F238E27FC236}">
                  <a16:creationId xmlns:a16="http://schemas.microsoft.com/office/drawing/2014/main" id="{F0F7323E-39E5-C740-B60A-D705510CD2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77">
              <a:extLst>
                <a:ext uri="{FF2B5EF4-FFF2-40B4-BE49-F238E27FC236}">
                  <a16:creationId xmlns:a16="http://schemas.microsoft.com/office/drawing/2014/main" id="{C0323247-5918-4249-AFB8-55E32E03D5BE}"/>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78">
              <a:extLst>
                <a:ext uri="{FF2B5EF4-FFF2-40B4-BE49-F238E27FC236}">
                  <a16:creationId xmlns:a16="http://schemas.microsoft.com/office/drawing/2014/main" id="{57457877-AF50-4B4C-8129-1DC279CD1310}"/>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79">
              <a:extLst>
                <a:ext uri="{FF2B5EF4-FFF2-40B4-BE49-F238E27FC236}">
                  <a16:creationId xmlns:a16="http://schemas.microsoft.com/office/drawing/2014/main" id="{771556ED-CAFD-C74B-BB71-18AF1A75A4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80">
              <a:extLst>
                <a:ext uri="{FF2B5EF4-FFF2-40B4-BE49-F238E27FC236}">
                  <a16:creationId xmlns:a16="http://schemas.microsoft.com/office/drawing/2014/main" id="{51C32BC2-7D8B-6F47-B201-F6343906507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81">
              <a:extLst>
                <a:ext uri="{FF2B5EF4-FFF2-40B4-BE49-F238E27FC236}">
                  <a16:creationId xmlns:a16="http://schemas.microsoft.com/office/drawing/2014/main" id="{5D6F6FF7-1158-A24A-8132-03004358EFFC}"/>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3" name="Freeform 82">
              <a:extLst>
                <a:ext uri="{FF2B5EF4-FFF2-40B4-BE49-F238E27FC236}">
                  <a16:creationId xmlns:a16="http://schemas.microsoft.com/office/drawing/2014/main" id="{3E3AC5FD-CB51-4F49-8445-E9A0C871091D}"/>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4" name="Freeform 83">
              <a:extLst>
                <a:ext uri="{FF2B5EF4-FFF2-40B4-BE49-F238E27FC236}">
                  <a16:creationId xmlns:a16="http://schemas.microsoft.com/office/drawing/2014/main" id="{2E7D85A6-D136-F74F-9BAA-EA3B9C76BD6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5" name="Freeform 84">
              <a:extLst>
                <a:ext uri="{FF2B5EF4-FFF2-40B4-BE49-F238E27FC236}">
                  <a16:creationId xmlns:a16="http://schemas.microsoft.com/office/drawing/2014/main" id="{A96ABE23-4C33-EA40-A42A-7C6D4F4B36CD}"/>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6" name="Freeform: Shape 151">
              <a:extLst>
                <a:ext uri="{FF2B5EF4-FFF2-40B4-BE49-F238E27FC236}">
                  <a16:creationId xmlns:a16="http://schemas.microsoft.com/office/drawing/2014/main" id="{4DE3BC4D-9F4C-A24E-B1E7-29BB06DA82E1}"/>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7" name="Freeform: Shape 154">
              <a:extLst>
                <a:ext uri="{FF2B5EF4-FFF2-40B4-BE49-F238E27FC236}">
                  <a16:creationId xmlns:a16="http://schemas.microsoft.com/office/drawing/2014/main" id="{20D16FBE-4E2C-264D-B445-4ADC0705BA11}"/>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8" name="Freeform 87">
              <a:extLst>
                <a:ext uri="{FF2B5EF4-FFF2-40B4-BE49-F238E27FC236}">
                  <a16:creationId xmlns:a16="http://schemas.microsoft.com/office/drawing/2014/main" id="{10650C8D-950F-BB42-80E5-87D70BF8FC85}"/>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9" name="Freeform 88">
              <a:extLst>
                <a:ext uri="{FF2B5EF4-FFF2-40B4-BE49-F238E27FC236}">
                  <a16:creationId xmlns:a16="http://schemas.microsoft.com/office/drawing/2014/main" id="{D18F1E6F-53D7-3048-BE2D-20CCDBC41517}"/>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90" name="Bottom Triangle">
            <a:extLst>
              <a:ext uri="{FF2B5EF4-FFF2-40B4-BE49-F238E27FC236}">
                <a16:creationId xmlns:a16="http://schemas.microsoft.com/office/drawing/2014/main" id="{1479B229-2CDB-0045-8EA7-56501E2ED7DA}"/>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6"/>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Top Triangle">
            <a:extLst>
              <a:ext uri="{FF2B5EF4-FFF2-40B4-BE49-F238E27FC236}">
                <a16:creationId xmlns:a16="http://schemas.microsoft.com/office/drawing/2014/main" id="{71BCDD32-82C9-E541-89FD-17EB798A4226}"/>
              </a:ext>
            </a:extLst>
          </p:cNvPr>
          <p:cNvSpPr/>
          <p:nvPr userDrawn="1"/>
        </p:nvSpPr>
        <p:spPr>
          <a:xfrm rot="16200000" flipV="1">
            <a:off x="5638801" y="-5638799"/>
            <a:ext cx="914401" cy="12192000"/>
          </a:xfrm>
          <a:prstGeom prst="triangle">
            <a:avLst>
              <a:gd name="adj" fmla="val 100000"/>
            </a:avLst>
          </a:prstGeom>
          <a:gradFill flip="none" rotWithShape="1">
            <a:gsLst>
              <a:gs pos="19000">
                <a:schemeClr val="accent6"/>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50473528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Regional Slide 4">
    <p:bg>
      <p:bgPr>
        <a:solidFill>
          <a:schemeClr val="bg1">
            <a:lumMod val="95000"/>
          </a:schemeClr>
        </a:solidFill>
        <a:effectLst/>
      </p:bgPr>
    </p:bg>
    <p:spTree>
      <p:nvGrpSpPr>
        <p:cNvPr id="1" name=""/>
        <p:cNvGrpSpPr/>
        <p:nvPr/>
      </p:nvGrpSpPr>
      <p:grpSpPr>
        <a:xfrm>
          <a:off x="0" y="0"/>
          <a:ext cx="0" cy="0"/>
          <a:chOff x="0" y="0"/>
          <a:chExt cx="0" cy="0"/>
        </a:xfrm>
      </p:grpSpPr>
      <p:grpSp>
        <p:nvGrpSpPr>
          <p:cNvPr id="40" name="TOPO MAP">
            <a:extLst>
              <a:ext uri="{FF2B5EF4-FFF2-40B4-BE49-F238E27FC236}">
                <a16:creationId xmlns:a16="http://schemas.microsoft.com/office/drawing/2014/main" id="{52751838-FBD6-EE40-ABB4-2C471A6A3DC5}"/>
              </a:ext>
            </a:extLst>
          </p:cNvPr>
          <p:cNvGrpSpPr/>
          <p:nvPr userDrawn="1"/>
        </p:nvGrpSpPr>
        <p:grpSpPr>
          <a:xfrm>
            <a:off x="7096611" y="-13253"/>
            <a:ext cx="5143039" cy="6884506"/>
            <a:chOff x="7096611" y="-13253"/>
            <a:chExt cx="5143039" cy="6884506"/>
          </a:xfrm>
          <a:solidFill>
            <a:schemeClr val="accent2">
              <a:alpha val="51000"/>
            </a:schemeClr>
          </a:solidFill>
        </p:grpSpPr>
        <p:sp>
          <p:nvSpPr>
            <p:cNvPr id="41" name="Freeform: Shape 109">
              <a:extLst>
                <a:ext uri="{FF2B5EF4-FFF2-40B4-BE49-F238E27FC236}">
                  <a16:creationId xmlns:a16="http://schemas.microsoft.com/office/drawing/2014/main" id="{AC18E462-DD69-7C4F-948D-D30C2E9D7F7C}"/>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0">
              <a:extLst>
                <a:ext uri="{FF2B5EF4-FFF2-40B4-BE49-F238E27FC236}">
                  <a16:creationId xmlns:a16="http://schemas.microsoft.com/office/drawing/2014/main" id="{D59176A1-8ABB-0141-9B98-7E1D3F49E9F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13">
              <a:extLst>
                <a:ext uri="{FF2B5EF4-FFF2-40B4-BE49-F238E27FC236}">
                  <a16:creationId xmlns:a16="http://schemas.microsoft.com/office/drawing/2014/main" id="{ECF89844-EC75-834A-A062-9B676801A3D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14">
              <a:extLst>
                <a:ext uri="{FF2B5EF4-FFF2-40B4-BE49-F238E27FC236}">
                  <a16:creationId xmlns:a16="http://schemas.microsoft.com/office/drawing/2014/main" id="{32737846-08B8-814D-99A8-CE07D7173E84}"/>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16">
              <a:extLst>
                <a:ext uri="{FF2B5EF4-FFF2-40B4-BE49-F238E27FC236}">
                  <a16:creationId xmlns:a16="http://schemas.microsoft.com/office/drawing/2014/main" id="{AF29B4E7-961D-0943-87F1-E4BB6F076904}"/>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18">
              <a:extLst>
                <a:ext uri="{FF2B5EF4-FFF2-40B4-BE49-F238E27FC236}">
                  <a16:creationId xmlns:a16="http://schemas.microsoft.com/office/drawing/2014/main" id="{A368F0E9-AEF7-F849-8D14-A44A9037C05F}"/>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54B08A14-4B89-C742-9B3A-457BE19C812E}"/>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32E92F09-0D55-4E41-892D-C4287D97B6AC}"/>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77E3CF0B-96E1-1A47-945B-C8B76AF0A841}"/>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EF96327A-17B7-284A-B684-73F3281B4F53}"/>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F872D973-A075-F341-8768-428B073855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09AA190B-D8F8-F44A-A20E-1F73CCE9D234}"/>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B2A97183-2F55-B848-A56C-00AF2FEA5042}"/>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53">
              <a:extLst>
                <a:ext uri="{FF2B5EF4-FFF2-40B4-BE49-F238E27FC236}">
                  <a16:creationId xmlns:a16="http://schemas.microsoft.com/office/drawing/2014/main" id="{D5325A45-92FB-D841-882A-5FF0AE526303}"/>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54">
              <a:extLst>
                <a:ext uri="{FF2B5EF4-FFF2-40B4-BE49-F238E27FC236}">
                  <a16:creationId xmlns:a16="http://schemas.microsoft.com/office/drawing/2014/main" id="{9484380A-0336-1149-B5E1-6B94D8CBD4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C9C9465E-1B44-E946-87FB-21749D1A1EB6}"/>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0DCBC772-6FAD-4846-81A7-0F52CF8A07B9}"/>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57">
              <a:extLst>
                <a:ext uri="{FF2B5EF4-FFF2-40B4-BE49-F238E27FC236}">
                  <a16:creationId xmlns:a16="http://schemas.microsoft.com/office/drawing/2014/main" id="{4C47F6AD-44B7-EC41-BCE1-F93AE0B87FF7}"/>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58">
              <a:extLst>
                <a:ext uri="{FF2B5EF4-FFF2-40B4-BE49-F238E27FC236}">
                  <a16:creationId xmlns:a16="http://schemas.microsoft.com/office/drawing/2014/main" id="{52793846-130D-B445-82FA-8F3EE4DF9897}"/>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51">
              <a:extLst>
                <a:ext uri="{FF2B5EF4-FFF2-40B4-BE49-F238E27FC236}">
                  <a16:creationId xmlns:a16="http://schemas.microsoft.com/office/drawing/2014/main" id="{39F549CC-E58B-7949-8A2D-894B0A19BD92}"/>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54">
              <a:extLst>
                <a:ext uri="{FF2B5EF4-FFF2-40B4-BE49-F238E27FC236}">
                  <a16:creationId xmlns:a16="http://schemas.microsoft.com/office/drawing/2014/main" id="{C5D477B7-5E31-4242-8BDA-E7DBE989D082}"/>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6CDC52DB-DA69-674C-8D0F-294CCACF4CA0}"/>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D5CC9213-1361-B845-836E-C38E06940830}"/>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64" name="Bottom Triangle">
            <a:extLst>
              <a:ext uri="{FF2B5EF4-FFF2-40B4-BE49-F238E27FC236}">
                <a16:creationId xmlns:a16="http://schemas.microsoft.com/office/drawing/2014/main" id="{56C2FB65-5BC8-EF48-A8AD-71F742BE20B4}"/>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1">
                  <a:lumMod val="60000"/>
                  <a:lumOff val="40000"/>
                  <a:alpha val="73000"/>
                </a:schemeClr>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 name="Top Triangle">
            <a:extLst>
              <a:ext uri="{FF2B5EF4-FFF2-40B4-BE49-F238E27FC236}">
                <a16:creationId xmlns:a16="http://schemas.microsoft.com/office/drawing/2014/main" id="{CBCAAD98-6B31-DC40-9C62-07FDDBCA93C0}"/>
              </a:ext>
            </a:extLst>
          </p:cNvPr>
          <p:cNvSpPr/>
          <p:nvPr userDrawn="1"/>
        </p:nvSpPr>
        <p:spPr>
          <a:xfrm rot="16200000" flipV="1">
            <a:off x="5638801" y="-5638799"/>
            <a:ext cx="914401" cy="12192000"/>
          </a:xfrm>
          <a:prstGeom prst="triangle">
            <a:avLst>
              <a:gd name="adj" fmla="val 100000"/>
            </a:avLst>
          </a:prstGeom>
          <a:gradFill flip="none" rotWithShape="1">
            <a:gsLst>
              <a:gs pos="9000">
                <a:schemeClr val="accent1">
                  <a:lumMod val="60000"/>
                  <a:lumOff val="40000"/>
                  <a:alpha val="62000"/>
                </a:schemeClr>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76431091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Regional Slide 1,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chemeClr val="accent5">
              <a:alpha val="33000"/>
            </a:scheme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39625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Regional Slide 2,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34" name="TOPO MAP">
            <a:extLst>
              <a:ext uri="{FF2B5EF4-FFF2-40B4-BE49-F238E27FC236}">
                <a16:creationId xmlns:a16="http://schemas.microsoft.com/office/drawing/2014/main" id="{F2376EE4-70C7-D74F-96BE-BFF503A2E6E6}"/>
              </a:ext>
            </a:extLst>
          </p:cNvPr>
          <p:cNvGrpSpPr/>
          <p:nvPr userDrawn="1"/>
        </p:nvGrpSpPr>
        <p:grpSpPr>
          <a:xfrm>
            <a:off x="7096611" y="-13253"/>
            <a:ext cx="5143039" cy="6884506"/>
            <a:chOff x="7096611" y="-13253"/>
            <a:chExt cx="5143039" cy="6884506"/>
          </a:xfrm>
          <a:solidFill>
            <a:schemeClr val="accent1">
              <a:alpha val="37000"/>
            </a:schemeClr>
          </a:solidFill>
        </p:grpSpPr>
        <p:sp>
          <p:nvSpPr>
            <p:cNvPr id="35" name="Freeform: Shape 109">
              <a:extLst>
                <a:ext uri="{FF2B5EF4-FFF2-40B4-BE49-F238E27FC236}">
                  <a16:creationId xmlns:a16="http://schemas.microsoft.com/office/drawing/2014/main" id="{23A357B3-E8DE-4B42-8081-E0A43721E347}"/>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0">
              <a:extLst>
                <a:ext uri="{FF2B5EF4-FFF2-40B4-BE49-F238E27FC236}">
                  <a16:creationId xmlns:a16="http://schemas.microsoft.com/office/drawing/2014/main" id="{F561BBB5-126A-6C40-87A4-DEB3ABC1950C}"/>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3">
              <a:extLst>
                <a:ext uri="{FF2B5EF4-FFF2-40B4-BE49-F238E27FC236}">
                  <a16:creationId xmlns:a16="http://schemas.microsoft.com/office/drawing/2014/main" id="{B6B9DC87-1D86-A54A-937D-AB061A20AC23}"/>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4">
              <a:extLst>
                <a:ext uri="{FF2B5EF4-FFF2-40B4-BE49-F238E27FC236}">
                  <a16:creationId xmlns:a16="http://schemas.microsoft.com/office/drawing/2014/main" id="{541332B8-48C9-8B42-AFF8-4BB939E08719}"/>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5AC54630-18E3-DA4F-9572-7F7B8911C022}"/>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8">
              <a:extLst>
                <a:ext uri="{FF2B5EF4-FFF2-40B4-BE49-F238E27FC236}">
                  <a16:creationId xmlns:a16="http://schemas.microsoft.com/office/drawing/2014/main" id="{7620D8CC-7267-4C4D-8499-904A060C91D1}"/>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15A149B9-7876-6B41-B10C-6E05A75BCA3A}"/>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003AB246-0779-9F43-B1FD-CBAC54DAB972}"/>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9E1B8E9A-E496-E742-92A8-62FA534B9DE6}"/>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43">
              <a:extLst>
                <a:ext uri="{FF2B5EF4-FFF2-40B4-BE49-F238E27FC236}">
                  <a16:creationId xmlns:a16="http://schemas.microsoft.com/office/drawing/2014/main" id="{AFFCF7DF-F170-D048-897B-2EA942034D6D}"/>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44">
              <a:extLst>
                <a:ext uri="{FF2B5EF4-FFF2-40B4-BE49-F238E27FC236}">
                  <a16:creationId xmlns:a16="http://schemas.microsoft.com/office/drawing/2014/main" id="{72B22490-4D33-1848-82CA-F3FB5DD31B07}"/>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45">
              <a:extLst>
                <a:ext uri="{FF2B5EF4-FFF2-40B4-BE49-F238E27FC236}">
                  <a16:creationId xmlns:a16="http://schemas.microsoft.com/office/drawing/2014/main" id="{DE0FB6A8-2EDC-6F41-B268-031EBD93B9EB}"/>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FDAAC8AE-6E6B-DF42-B034-04BFDF667453}"/>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E7A3C20B-BF9B-2B48-9402-9348DAD4D681}"/>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321145D8-D39A-244F-BFAD-860FE0130A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CEFC3561-1327-A34C-80DE-D92152B2B24A}"/>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5EC192CC-D55A-1341-9902-8A10401DB69E}"/>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800F28E0-15BD-6343-B45D-4C51EBEF223E}"/>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9A357EA2-C5DF-294E-87D2-BDEFACB05426}"/>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51">
              <a:extLst>
                <a:ext uri="{FF2B5EF4-FFF2-40B4-BE49-F238E27FC236}">
                  <a16:creationId xmlns:a16="http://schemas.microsoft.com/office/drawing/2014/main" id="{5208AF96-3E5C-794B-AEF3-B60F0700BA09}"/>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54">
              <a:extLst>
                <a:ext uri="{FF2B5EF4-FFF2-40B4-BE49-F238E27FC236}">
                  <a16:creationId xmlns:a16="http://schemas.microsoft.com/office/drawing/2014/main" id="{5BF028FF-569A-6442-962F-71FB72FFDA3A}"/>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50021EF0-53C5-1641-A5E8-862965EF1E29}"/>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4D72AE35-E2F7-3E45-A231-CEE2407EADC3}"/>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28" name="Bottom Row">
            <a:extLst>
              <a:ext uri="{FF2B5EF4-FFF2-40B4-BE49-F238E27FC236}">
                <a16:creationId xmlns:a16="http://schemas.microsoft.com/office/drawing/2014/main" id="{A639B2AF-926E-4A49-9C92-A4EC4D43F08A}"/>
              </a:ext>
            </a:extLst>
          </p:cNvPr>
          <p:cNvGrpSpPr/>
          <p:nvPr userDrawn="1"/>
        </p:nvGrpSpPr>
        <p:grpSpPr>
          <a:xfrm>
            <a:off x="0" y="255814"/>
            <a:ext cx="16122047" cy="243830"/>
            <a:chOff x="0" y="228600"/>
            <a:chExt cx="16122047" cy="94031"/>
          </a:xfrm>
          <a:solidFill>
            <a:schemeClr val="accent1"/>
          </a:solidFill>
        </p:grpSpPr>
        <p:sp>
          <p:nvSpPr>
            <p:cNvPr id="29" name="Freeform 28">
              <a:extLst>
                <a:ext uri="{FF2B5EF4-FFF2-40B4-BE49-F238E27FC236}">
                  <a16:creationId xmlns:a16="http://schemas.microsoft.com/office/drawing/2014/main" id="{A2EAA582-2FFF-7142-BA99-CDE9483D9160}"/>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6F950DA2-BD39-D64F-A4BA-00E7F2C89095}"/>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3E0A6BCB-FC66-194F-985B-4EE6710E9C50}"/>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57">
              <a:extLst>
                <a:ext uri="{FF2B5EF4-FFF2-40B4-BE49-F238E27FC236}">
                  <a16:creationId xmlns:a16="http://schemas.microsoft.com/office/drawing/2014/main" id="{AAC49BF2-0A37-824D-82AE-F17614AC05E6}"/>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58">
              <a:extLst>
                <a:ext uri="{FF2B5EF4-FFF2-40B4-BE49-F238E27FC236}">
                  <a16:creationId xmlns:a16="http://schemas.microsoft.com/office/drawing/2014/main" id="{75B6D089-C9D4-5D46-9B65-72826E219248}"/>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60" name="Top Row">
            <a:extLst>
              <a:ext uri="{FF2B5EF4-FFF2-40B4-BE49-F238E27FC236}">
                <a16:creationId xmlns:a16="http://schemas.microsoft.com/office/drawing/2014/main" id="{D83B1803-C505-9A40-BAA7-8A36D313F066}"/>
              </a:ext>
            </a:extLst>
          </p:cNvPr>
          <p:cNvGrpSpPr/>
          <p:nvPr userDrawn="1"/>
        </p:nvGrpSpPr>
        <p:grpSpPr>
          <a:xfrm>
            <a:off x="-3930047" y="6358356"/>
            <a:ext cx="16122047" cy="243830"/>
            <a:chOff x="0" y="228600"/>
            <a:chExt cx="16122047" cy="94031"/>
          </a:xfrm>
          <a:solidFill>
            <a:schemeClr val="accent1"/>
          </a:solidFill>
        </p:grpSpPr>
        <p:sp>
          <p:nvSpPr>
            <p:cNvPr id="61" name="Freeform 60">
              <a:extLst>
                <a:ext uri="{FF2B5EF4-FFF2-40B4-BE49-F238E27FC236}">
                  <a16:creationId xmlns:a16="http://schemas.microsoft.com/office/drawing/2014/main" id="{EDF77E8C-62A5-5A47-B561-02E43F051021}"/>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05CF519F-E069-094C-B81E-F76D2E5FE253}"/>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ABA1D7BF-C545-554F-B737-F7DE6D37E39A}"/>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63">
              <a:extLst>
                <a:ext uri="{FF2B5EF4-FFF2-40B4-BE49-F238E27FC236}">
                  <a16:creationId xmlns:a16="http://schemas.microsoft.com/office/drawing/2014/main" id="{F0AD4093-BC8E-5944-896A-FEEDD92925F2}"/>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64">
              <a:extLst>
                <a:ext uri="{FF2B5EF4-FFF2-40B4-BE49-F238E27FC236}">
                  <a16:creationId xmlns:a16="http://schemas.microsoft.com/office/drawing/2014/main" id="{6A71ACEF-1B05-1446-B9BE-67CA436969CF}"/>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4091936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2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6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Regional Slide 3,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66" name="TOPO MAP">
            <a:extLst>
              <a:ext uri="{FF2B5EF4-FFF2-40B4-BE49-F238E27FC236}">
                <a16:creationId xmlns:a16="http://schemas.microsoft.com/office/drawing/2014/main" id="{4E62B7A5-F600-7443-80D5-F3D141876B93}"/>
              </a:ext>
            </a:extLst>
          </p:cNvPr>
          <p:cNvGrpSpPr/>
          <p:nvPr userDrawn="1"/>
        </p:nvGrpSpPr>
        <p:grpSpPr>
          <a:xfrm>
            <a:off x="7096611" y="-13253"/>
            <a:ext cx="5143039" cy="6884506"/>
            <a:chOff x="7096611" y="-13253"/>
            <a:chExt cx="5143039" cy="6884506"/>
          </a:xfrm>
          <a:solidFill>
            <a:schemeClr val="accent6">
              <a:alpha val="37000"/>
            </a:schemeClr>
          </a:solidFill>
        </p:grpSpPr>
        <p:sp>
          <p:nvSpPr>
            <p:cNvPr id="67" name="Freeform: Shape 109">
              <a:extLst>
                <a:ext uri="{FF2B5EF4-FFF2-40B4-BE49-F238E27FC236}">
                  <a16:creationId xmlns:a16="http://schemas.microsoft.com/office/drawing/2014/main" id="{9A0F067B-9F91-7249-AA9E-59C9C8EC2F51}"/>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10">
              <a:extLst>
                <a:ext uri="{FF2B5EF4-FFF2-40B4-BE49-F238E27FC236}">
                  <a16:creationId xmlns:a16="http://schemas.microsoft.com/office/drawing/2014/main" id="{2EEC1300-5D9E-0B4A-AB73-ACBF7A3127C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13">
              <a:extLst>
                <a:ext uri="{FF2B5EF4-FFF2-40B4-BE49-F238E27FC236}">
                  <a16:creationId xmlns:a16="http://schemas.microsoft.com/office/drawing/2014/main" id="{3735DE86-C6C2-5940-B94A-B24749F32AE1}"/>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14">
              <a:extLst>
                <a:ext uri="{FF2B5EF4-FFF2-40B4-BE49-F238E27FC236}">
                  <a16:creationId xmlns:a16="http://schemas.microsoft.com/office/drawing/2014/main" id="{E5C8CFAD-6CB4-C147-98F7-9D5CB87E0B2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16">
              <a:extLst>
                <a:ext uri="{FF2B5EF4-FFF2-40B4-BE49-F238E27FC236}">
                  <a16:creationId xmlns:a16="http://schemas.microsoft.com/office/drawing/2014/main" id="{458129A0-B98C-C14E-8200-01F20ABC59F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18">
              <a:extLst>
                <a:ext uri="{FF2B5EF4-FFF2-40B4-BE49-F238E27FC236}">
                  <a16:creationId xmlns:a16="http://schemas.microsoft.com/office/drawing/2014/main" id="{7B71C866-D3A1-BD4E-B3D9-B081CD0D113D}"/>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72">
              <a:extLst>
                <a:ext uri="{FF2B5EF4-FFF2-40B4-BE49-F238E27FC236}">
                  <a16:creationId xmlns:a16="http://schemas.microsoft.com/office/drawing/2014/main" id="{1D7667FF-B3C3-EB4F-AA6C-53990651DAC9}"/>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73">
              <a:extLst>
                <a:ext uri="{FF2B5EF4-FFF2-40B4-BE49-F238E27FC236}">
                  <a16:creationId xmlns:a16="http://schemas.microsoft.com/office/drawing/2014/main" id="{013FA4FF-F537-A743-B41D-ED3E992C1B8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74">
              <a:extLst>
                <a:ext uri="{FF2B5EF4-FFF2-40B4-BE49-F238E27FC236}">
                  <a16:creationId xmlns:a16="http://schemas.microsoft.com/office/drawing/2014/main" id="{48624318-2E55-AE44-B7B6-FA252540E5A4}"/>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75">
              <a:extLst>
                <a:ext uri="{FF2B5EF4-FFF2-40B4-BE49-F238E27FC236}">
                  <a16:creationId xmlns:a16="http://schemas.microsoft.com/office/drawing/2014/main" id="{FB4AAC23-D1C4-2348-AF8C-EA4468EABD75}"/>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76">
              <a:extLst>
                <a:ext uri="{FF2B5EF4-FFF2-40B4-BE49-F238E27FC236}">
                  <a16:creationId xmlns:a16="http://schemas.microsoft.com/office/drawing/2014/main" id="{F0F7323E-39E5-C740-B60A-D705510CD2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77">
              <a:extLst>
                <a:ext uri="{FF2B5EF4-FFF2-40B4-BE49-F238E27FC236}">
                  <a16:creationId xmlns:a16="http://schemas.microsoft.com/office/drawing/2014/main" id="{C0323247-5918-4249-AFB8-55E32E03D5BE}"/>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78">
              <a:extLst>
                <a:ext uri="{FF2B5EF4-FFF2-40B4-BE49-F238E27FC236}">
                  <a16:creationId xmlns:a16="http://schemas.microsoft.com/office/drawing/2014/main" id="{57457877-AF50-4B4C-8129-1DC279CD1310}"/>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79">
              <a:extLst>
                <a:ext uri="{FF2B5EF4-FFF2-40B4-BE49-F238E27FC236}">
                  <a16:creationId xmlns:a16="http://schemas.microsoft.com/office/drawing/2014/main" id="{771556ED-CAFD-C74B-BB71-18AF1A75A4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80">
              <a:extLst>
                <a:ext uri="{FF2B5EF4-FFF2-40B4-BE49-F238E27FC236}">
                  <a16:creationId xmlns:a16="http://schemas.microsoft.com/office/drawing/2014/main" id="{51C32BC2-7D8B-6F47-B201-F6343906507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81">
              <a:extLst>
                <a:ext uri="{FF2B5EF4-FFF2-40B4-BE49-F238E27FC236}">
                  <a16:creationId xmlns:a16="http://schemas.microsoft.com/office/drawing/2014/main" id="{5D6F6FF7-1158-A24A-8132-03004358EFFC}"/>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3" name="Freeform 82">
              <a:extLst>
                <a:ext uri="{FF2B5EF4-FFF2-40B4-BE49-F238E27FC236}">
                  <a16:creationId xmlns:a16="http://schemas.microsoft.com/office/drawing/2014/main" id="{3E3AC5FD-CB51-4F49-8445-E9A0C871091D}"/>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4" name="Freeform 83">
              <a:extLst>
                <a:ext uri="{FF2B5EF4-FFF2-40B4-BE49-F238E27FC236}">
                  <a16:creationId xmlns:a16="http://schemas.microsoft.com/office/drawing/2014/main" id="{2E7D85A6-D136-F74F-9BAA-EA3B9C76BD6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5" name="Freeform 84">
              <a:extLst>
                <a:ext uri="{FF2B5EF4-FFF2-40B4-BE49-F238E27FC236}">
                  <a16:creationId xmlns:a16="http://schemas.microsoft.com/office/drawing/2014/main" id="{A96ABE23-4C33-EA40-A42A-7C6D4F4B36CD}"/>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6" name="Freeform: Shape 151">
              <a:extLst>
                <a:ext uri="{FF2B5EF4-FFF2-40B4-BE49-F238E27FC236}">
                  <a16:creationId xmlns:a16="http://schemas.microsoft.com/office/drawing/2014/main" id="{4DE3BC4D-9F4C-A24E-B1E7-29BB06DA82E1}"/>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7" name="Freeform: Shape 154">
              <a:extLst>
                <a:ext uri="{FF2B5EF4-FFF2-40B4-BE49-F238E27FC236}">
                  <a16:creationId xmlns:a16="http://schemas.microsoft.com/office/drawing/2014/main" id="{20D16FBE-4E2C-264D-B445-4ADC0705BA11}"/>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8" name="Freeform 87">
              <a:extLst>
                <a:ext uri="{FF2B5EF4-FFF2-40B4-BE49-F238E27FC236}">
                  <a16:creationId xmlns:a16="http://schemas.microsoft.com/office/drawing/2014/main" id="{10650C8D-950F-BB42-80E5-87D70BF8FC85}"/>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9" name="Freeform 88">
              <a:extLst>
                <a:ext uri="{FF2B5EF4-FFF2-40B4-BE49-F238E27FC236}">
                  <a16:creationId xmlns:a16="http://schemas.microsoft.com/office/drawing/2014/main" id="{D18F1E6F-53D7-3048-BE2D-20CCDBC41517}"/>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28" name="Top Row">
            <a:extLst>
              <a:ext uri="{FF2B5EF4-FFF2-40B4-BE49-F238E27FC236}">
                <a16:creationId xmlns:a16="http://schemas.microsoft.com/office/drawing/2014/main" id="{2088CBAF-C533-E942-AF11-FF648D372F13}"/>
              </a:ext>
            </a:extLst>
          </p:cNvPr>
          <p:cNvGrpSpPr/>
          <p:nvPr userDrawn="1"/>
        </p:nvGrpSpPr>
        <p:grpSpPr>
          <a:xfrm>
            <a:off x="0" y="255814"/>
            <a:ext cx="16122047" cy="243830"/>
            <a:chOff x="0" y="228600"/>
            <a:chExt cx="16122047" cy="94031"/>
          </a:xfrm>
          <a:solidFill>
            <a:schemeClr val="accent6"/>
          </a:solidFill>
        </p:grpSpPr>
        <p:sp>
          <p:nvSpPr>
            <p:cNvPr id="29" name="Freeform 28">
              <a:extLst>
                <a:ext uri="{FF2B5EF4-FFF2-40B4-BE49-F238E27FC236}">
                  <a16:creationId xmlns:a16="http://schemas.microsoft.com/office/drawing/2014/main" id="{3C17AF83-43A5-BE4E-8C59-79912F439011}"/>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298B341C-228B-7C41-9039-B8E70338D8C4}"/>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DDF62132-35A3-1641-B1A7-A4D336D2208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31">
              <a:extLst>
                <a:ext uri="{FF2B5EF4-FFF2-40B4-BE49-F238E27FC236}">
                  <a16:creationId xmlns:a16="http://schemas.microsoft.com/office/drawing/2014/main" id="{A5E113F7-C2CD-1948-8850-526D30D94C3A}"/>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32">
              <a:extLst>
                <a:ext uri="{FF2B5EF4-FFF2-40B4-BE49-F238E27FC236}">
                  <a16:creationId xmlns:a16="http://schemas.microsoft.com/office/drawing/2014/main" id="{8E334C63-DDC6-5642-B31D-D27DF2C0C6C8}"/>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4" name="Bottom Row">
            <a:extLst>
              <a:ext uri="{FF2B5EF4-FFF2-40B4-BE49-F238E27FC236}">
                <a16:creationId xmlns:a16="http://schemas.microsoft.com/office/drawing/2014/main" id="{852DAEA2-2F06-EE4B-AFB8-81CDE336E323}"/>
              </a:ext>
            </a:extLst>
          </p:cNvPr>
          <p:cNvGrpSpPr/>
          <p:nvPr userDrawn="1"/>
        </p:nvGrpSpPr>
        <p:grpSpPr>
          <a:xfrm>
            <a:off x="-3930047" y="6358356"/>
            <a:ext cx="16122047" cy="243830"/>
            <a:chOff x="0" y="228600"/>
            <a:chExt cx="16122047" cy="94031"/>
          </a:xfrm>
          <a:solidFill>
            <a:schemeClr val="accent6"/>
          </a:solidFill>
        </p:grpSpPr>
        <p:sp>
          <p:nvSpPr>
            <p:cNvPr id="35" name="Freeform 34">
              <a:extLst>
                <a:ext uri="{FF2B5EF4-FFF2-40B4-BE49-F238E27FC236}">
                  <a16:creationId xmlns:a16="http://schemas.microsoft.com/office/drawing/2014/main" id="{6D4874D6-BC9F-0F43-9868-1F8C7E8B426F}"/>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13EA86C0-ADF5-6E4D-8A6C-CB7120796995}"/>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7697873D-5ED2-A848-A4DC-E8F64EF43334}"/>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37">
              <a:extLst>
                <a:ext uri="{FF2B5EF4-FFF2-40B4-BE49-F238E27FC236}">
                  <a16:creationId xmlns:a16="http://schemas.microsoft.com/office/drawing/2014/main" id="{057E67AF-2DC5-DE4D-9EAD-FDFC7F609CB8}"/>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38">
              <a:extLst>
                <a:ext uri="{FF2B5EF4-FFF2-40B4-BE49-F238E27FC236}">
                  <a16:creationId xmlns:a16="http://schemas.microsoft.com/office/drawing/2014/main" id="{D0820F7E-6BFD-A140-A5FB-DB3C5A197CB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456461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2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Regional Slide 4,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40" name="TOPO MAP">
            <a:extLst>
              <a:ext uri="{FF2B5EF4-FFF2-40B4-BE49-F238E27FC236}">
                <a16:creationId xmlns:a16="http://schemas.microsoft.com/office/drawing/2014/main" id="{52751838-FBD6-EE40-ABB4-2C471A6A3DC5}"/>
              </a:ext>
            </a:extLst>
          </p:cNvPr>
          <p:cNvGrpSpPr/>
          <p:nvPr userDrawn="1"/>
        </p:nvGrpSpPr>
        <p:grpSpPr>
          <a:xfrm>
            <a:off x="7096611" y="-13253"/>
            <a:ext cx="5143039" cy="6884506"/>
            <a:chOff x="7096611" y="-13253"/>
            <a:chExt cx="5143039" cy="6884506"/>
          </a:xfrm>
          <a:solidFill>
            <a:schemeClr val="accent2">
              <a:alpha val="51000"/>
            </a:schemeClr>
          </a:solidFill>
        </p:grpSpPr>
        <p:sp>
          <p:nvSpPr>
            <p:cNvPr id="41" name="Freeform: Shape 109">
              <a:extLst>
                <a:ext uri="{FF2B5EF4-FFF2-40B4-BE49-F238E27FC236}">
                  <a16:creationId xmlns:a16="http://schemas.microsoft.com/office/drawing/2014/main" id="{AC18E462-DD69-7C4F-948D-D30C2E9D7F7C}"/>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0">
              <a:extLst>
                <a:ext uri="{FF2B5EF4-FFF2-40B4-BE49-F238E27FC236}">
                  <a16:creationId xmlns:a16="http://schemas.microsoft.com/office/drawing/2014/main" id="{D59176A1-8ABB-0141-9B98-7E1D3F49E9F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13">
              <a:extLst>
                <a:ext uri="{FF2B5EF4-FFF2-40B4-BE49-F238E27FC236}">
                  <a16:creationId xmlns:a16="http://schemas.microsoft.com/office/drawing/2014/main" id="{ECF89844-EC75-834A-A062-9B676801A3D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14">
              <a:extLst>
                <a:ext uri="{FF2B5EF4-FFF2-40B4-BE49-F238E27FC236}">
                  <a16:creationId xmlns:a16="http://schemas.microsoft.com/office/drawing/2014/main" id="{32737846-08B8-814D-99A8-CE07D7173E84}"/>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16">
              <a:extLst>
                <a:ext uri="{FF2B5EF4-FFF2-40B4-BE49-F238E27FC236}">
                  <a16:creationId xmlns:a16="http://schemas.microsoft.com/office/drawing/2014/main" id="{AF29B4E7-961D-0943-87F1-E4BB6F076904}"/>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18">
              <a:extLst>
                <a:ext uri="{FF2B5EF4-FFF2-40B4-BE49-F238E27FC236}">
                  <a16:creationId xmlns:a16="http://schemas.microsoft.com/office/drawing/2014/main" id="{A368F0E9-AEF7-F849-8D14-A44A9037C05F}"/>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54B08A14-4B89-C742-9B3A-457BE19C812E}"/>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32E92F09-0D55-4E41-892D-C4287D97B6AC}"/>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77E3CF0B-96E1-1A47-945B-C8B76AF0A841}"/>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EF96327A-17B7-284A-B684-73F3281B4F53}"/>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F872D973-A075-F341-8768-428B073855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09AA190B-D8F8-F44A-A20E-1F73CCE9D234}"/>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B2A97183-2F55-B848-A56C-00AF2FEA5042}"/>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53">
              <a:extLst>
                <a:ext uri="{FF2B5EF4-FFF2-40B4-BE49-F238E27FC236}">
                  <a16:creationId xmlns:a16="http://schemas.microsoft.com/office/drawing/2014/main" id="{D5325A45-92FB-D841-882A-5FF0AE526303}"/>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54">
              <a:extLst>
                <a:ext uri="{FF2B5EF4-FFF2-40B4-BE49-F238E27FC236}">
                  <a16:creationId xmlns:a16="http://schemas.microsoft.com/office/drawing/2014/main" id="{9484380A-0336-1149-B5E1-6B94D8CBD4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C9C9465E-1B44-E946-87FB-21749D1A1EB6}"/>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0DCBC772-6FAD-4846-81A7-0F52CF8A07B9}"/>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57">
              <a:extLst>
                <a:ext uri="{FF2B5EF4-FFF2-40B4-BE49-F238E27FC236}">
                  <a16:creationId xmlns:a16="http://schemas.microsoft.com/office/drawing/2014/main" id="{4C47F6AD-44B7-EC41-BCE1-F93AE0B87FF7}"/>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58">
              <a:extLst>
                <a:ext uri="{FF2B5EF4-FFF2-40B4-BE49-F238E27FC236}">
                  <a16:creationId xmlns:a16="http://schemas.microsoft.com/office/drawing/2014/main" id="{52793846-130D-B445-82FA-8F3EE4DF9897}"/>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51">
              <a:extLst>
                <a:ext uri="{FF2B5EF4-FFF2-40B4-BE49-F238E27FC236}">
                  <a16:creationId xmlns:a16="http://schemas.microsoft.com/office/drawing/2014/main" id="{39F549CC-E58B-7949-8A2D-894B0A19BD92}"/>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54">
              <a:extLst>
                <a:ext uri="{FF2B5EF4-FFF2-40B4-BE49-F238E27FC236}">
                  <a16:creationId xmlns:a16="http://schemas.microsoft.com/office/drawing/2014/main" id="{C5D477B7-5E31-4242-8BDA-E7DBE989D082}"/>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6CDC52DB-DA69-674C-8D0F-294CCACF4CA0}"/>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D5CC9213-1361-B845-836E-C38E06940830}"/>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28" name="Top Row">
            <a:extLst>
              <a:ext uri="{FF2B5EF4-FFF2-40B4-BE49-F238E27FC236}">
                <a16:creationId xmlns:a16="http://schemas.microsoft.com/office/drawing/2014/main" id="{09820803-C2FE-AA4F-9C9E-67EEF25559CE}"/>
              </a:ext>
            </a:extLst>
          </p:cNvPr>
          <p:cNvGrpSpPr/>
          <p:nvPr userDrawn="1"/>
        </p:nvGrpSpPr>
        <p:grpSpPr>
          <a:xfrm>
            <a:off x="0" y="255814"/>
            <a:ext cx="16122047" cy="243830"/>
            <a:chOff x="0" y="228600"/>
            <a:chExt cx="16122047" cy="94031"/>
          </a:xfrm>
          <a:solidFill>
            <a:schemeClr val="accent2"/>
          </a:solidFill>
        </p:grpSpPr>
        <p:sp>
          <p:nvSpPr>
            <p:cNvPr id="29" name="Freeform 28">
              <a:extLst>
                <a:ext uri="{FF2B5EF4-FFF2-40B4-BE49-F238E27FC236}">
                  <a16:creationId xmlns:a16="http://schemas.microsoft.com/office/drawing/2014/main" id="{4FD287E1-A204-A84A-AF96-DCE31E8881F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95F51D59-C387-2844-9AFC-CA9B3042BF51}"/>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30526E32-8F12-1E4A-A4E6-288E2A8238BB}"/>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31">
              <a:extLst>
                <a:ext uri="{FF2B5EF4-FFF2-40B4-BE49-F238E27FC236}">
                  <a16:creationId xmlns:a16="http://schemas.microsoft.com/office/drawing/2014/main" id="{A03F0B42-00A6-2948-A934-C1EAF49ED95E}"/>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32">
              <a:extLst>
                <a:ext uri="{FF2B5EF4-FFF2-40B4-BE49-F238E27FC236}">
                  <a16:creationId xmlns:a16="http://schemas.microsoft.com/office/drawing/2014/main" id="{5D51B2CE-318D-0948-BE36-AAA5E5227859}"/>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4" name="Bottom Row">
            <a:extLst>
              <a:ext uri="{FF2B5EF4-FFF2-40B4-BE49-F238E27FC236}">
                <a16:creationId xmlns:a16="http://schemas.microsoft.com/office/drawing/2014/main" id="{4A6D5BC1-8FFC-1A45-899A-E76FAE344C5A}"/>
              </a:ext>
            </a:extLst>
          </p:cNvPr>
          <p:cNvGrpSpPr/>
          <p:nvPr userDrawn="1"/>
        </p:nvGrpSpPr>
        <p:grpSpPr>
          <a:xfrm>
            <a:off x="-3930047" y="6358356"/>
            <a:ext cx="16122047" cy="243830"/>
            <a:chOff x="0" y="228600"/>
            <a:chExt cx="16122047" cy="94031"/>
          </a:xfrm>
          <a:solidFill>
            <a:schemeClr val="accent2"/>
          </a:solidFill>
        </p:grpSpPr>
        <p:sp>
          <p:nvSpPr>
            <p:cNvPr id="35" name="Freeform 34">
              <a:extLst>
                <a:ext uri="{FF2B5EF4-FFF2-40B4-BE49-F238E27FC236}">
                  <a16:creationId xmlns:a16="http://schemas.microsoft.com/office/drawing/2014/main" id="{278D7EA8-A1A2-1841-B96F-D44C8CD9122A}"/>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D26A356F-AE88-EB45-99C3-078BD11270C2}"/>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8A30E681-4E6B-6D47-B19E-3BD0520B407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37">
              <a:extLst>
                <a:ext uri="{FF2B5EF4-FFF2-40B4-BE49-F238E27FC236}">
                  <a16:creationId xmlns:a16="http://schemas.microsoft.com/office/drawing/2014/main" id="{A6895B15-3BAC-A44F-A94E-2087A173C5B6}"/>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38">
              <a:extLst>
                <a:ext uri="{FF2B5EF4-FFF2-40B4-BE49-F238E27FC236}">
                  <a16:creationId xmlns:a16="http://schemas.microsoft.com/office/drawing/2014/main" id="{5CFFA8A5-3574-5D41-9610-C3E34F338384}"/>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36747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2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Breaker 3 with Image">
    <p:spTree>
      <p:nvGrpSpPr>
        <p:cNvPr id="1" name=""/>
        <p:cNvGrpSpPr/>
        <p:nvPr/>
      </p:nvGrpSpPr>
      <p:grpSpPr>
        <a:xfrm>
          <a:off x="0" y="0"/>
          <a:ext cx="0" cy="0"/>
          <a:chOff x="0" y="0"/>
          <a:chExt cx="0" cy="0"/>
        </a:xfrm>
      </p:grpSpPr>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pic>
        <p:nvPicPr>
          <p:cNvPr id="8" name="Picture 7">
            <a:extLst>
              <a:ext uri="{FF2B5EF4-FFF2-40B4-BE49-F238E27FC236}">
                <a16:creationId xmlns:a16="http://schemas.microsoft.com/office/drawing/2014/main" id="{CDB6CEDE-0A83-584D-98A2-88E62A7E182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icture Placeholder 9">
            <a:extLst>
              <a:ext uri="{FF2B5EF4-FFF2-40B4-BE49-F238E27FC236}">
                <a16:creationId xmlns:a16="http://schemas.microsoft.com/office/drawing/2014/main" id="{E2F5712D-CCD9-6B49-9BEA-744715125B3A}"/>
              </a:ext>
            </a:extLst>
          </p:cNvPr>
          <p:cNvSpPr>
            <a:spLocks noGrp="1"/>
          </p:cNvSpPr>
          <p:nvPr>
            <p:ph type="pic" sz="quarter" idx="14"/>
          </p:nvPr>
        </p:nvSpPr>
        <p:spPr>
          <a:xfrm>
            <a:off x="-54431" y="-7481"/>
            <a:ext cx="7714804"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 name="connsiteX0" fmla="*/ 0 w 10011229"/>
              <a:gd name="connsiteY0" fmla="*/ 0 h 6879771"/>
              <a:gd name="connsiteX1" fmla="*/ 10011229 w 10011229"/>
              <a:gd name="connsiteY1" fmla="*/ 5450 h 6879771"/>
              <a:gd name="connsiteX2" fmla="*/ 1759858 w 10011229"/>
              <a:gd name="connsiteY2" fmla="*/ 6865257 h 6879771"/>
              <a:gd name="connsiteX3" fmla="*/ 3629 w 10011229"/>
              <a:gd name="connsiteY3" fmla="*/ 6879771 h 6879771"/>
              <a:gd name="connsiteX4" fmla="*/ 3629 w 10011229"/>
              <a:gd name="connsiteY4" fmla="*/ 3476171 h 6879771"/>
              <a:gd name="connsiteX5" fmla="*/ 0 w 10011229"/>
              <a:gd name="connsiteY5" fmla="*/ 0 h 6879771"/>
              <a:gd name="connsiteX0" fmla="*/ 0 w 8095344"/>
              <a:gd name="connsiteY0" fmla="*/ 0 h 6879771"/>
              <a:gd name="connsiteX1" fmla="*/ 8095344 w 8095344"/>
              <a:gd name="connsiteY1" fmla="*/ 38146 h 6879771"/>
              <a:gd name="connsiteX2" fmla="*/ 1759858 w 8095344"/>
              <a:gd name="connsiteY2" fmla="*/ 6865257 h 6879771"/>
              <a:gd name="connsiteX3" fmla="*/ 3629 w 8095344"/>
              <a:gd name="connsiteY3" fmla="*/ 6879771 h 6879771"/>
              <a:gd name="connsiteX4" fmla="*/ 3629 w 8095344"/>
              <a:gd name="connsiteY4" fmla="*/ 3476171 h 6879771"/>
              <a:gd name="connsiteX5" fmla="*/ 0 w 8095344"/>
              <a:gd name="connsiteY5" fmla="*/ 0 h 6879771"/>
              <a:gd name="connsiteX0" fmla="*/ 0 w 7747001"/>
              <a:gd name="connsiteY0" fmla="*/ 0 h 6879771"/>
              <a:gd name="connsiteX1" fmla="*/ 7747001 w 7747001"/>
              <a:gd name="connsiteY1" fmla="*/ 16349 h 6879771"/>
              <a:gd name="connsiteX2" fmla="*/ 1759858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47001"/>
              <a:gd name="connsiteY0" fmla="*/ 0 h 6879771"/>
              <a:gd name="connsiteX1" fmla="*/ 7747001 w 7747001"/>
              <a:gd name="connsiteY1" fmla="*/ 16349 h 6879771"/>
              <a:gd name="connsiteX2" fmla="*/ 5776687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14804"/>
              <a:gd name="connsiteY0" fmla="*/ 0 h 6879771"/>
              <a:gd name="connsiteX1" fmla="*/ 7714804 w 7714804"/>
              <a:gd name="connsiteY1" fmla="*/ 9902 h 6879771"/>
              <a:gd name="connsiteX2" fmla="*/ 5776687 w 7714804"/>
              <a:gd name="connsiteY2" fmla="*/ 6865257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4804" h="6879771">
                <a:moveTo>
                  <a:pt x="0" y="0"/>
                </a:moveTo>
                <a:lnTo>
                  <a:pt x="7714804" y="9902"/>
                </a:lnTo>
                <a:cubicBezTo>
                  <a:pt x="7066619" y="2299318"/>
                  <a:pt x="6476388" y="4543605"/>
                  <a:pt x="5770248" y="6878150"/>
                </a:cubicBezTo>
                <a:lnTo>
                  <a:pt x="3629" y="6879771"/>
                </a:lnTo>
                <a:lnTo>
                  <a:pt x="3629" y="3476171"/>
                </a:lnTo>
                <a:cubicBezTo>
                  <a:pt x="2419" y="2317447"/>
                  <a:pt x="1210" y="1158724"/>
                  <a:pt x="0" y="0"/>
                </a:cubicBez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44391213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Light Grey Map">
    <p:bg>
      <p:bgPr>
        <a:solidFill>
          <a:schemeClr val="bg1">
            <a:lumMod val="95000"/>
          </a:schemeClr>
        </a:solidFill>
        <a:effectLst/>
      </p:bgPr>
    </p:bg>
    <p:spTree>
      <p:nvGrpSpPr>
        <p:cNvPr id="1" name=""/>
        <p:cNvGrpSpPr/>
        <p:nvPr/>
      </p:nvGrpSpPr>
      <p:grpSpPr>
        <a:xfrm>
          <a:off x="0" y="0"/>
          <a:ext cx="0" cy="0"/>
          <a:chOff x="0" y="0"/>
          <a:chExt cx="0" cy="0"/>
        </a:xfrm>
      </p:grpSpPr>
      <p:grpSp>
        <p:nvGrpSpPr>
          <p:cNvPr id="2" name="MAP">
            <a:extLst>
              <a:ext uri="{FF2B5EF4-FFF2-40B4-BE49-F238E27FC236}">
                <a16:creationId xmlns:a16="http://schemas.microsoft.com/office/drawing/2014/main" id="{E05E6745-3B37-9843-83C8-B9DA2442ED5F}"/>
              </a:ext>
            </a:extLst>
          </p:cNvPr>
          <p:cNvGrpSpPr/>
          <p:nvPr userDrawn="1"/>
        </p:nvGrpSpPr>
        <p:grpSpPr>
          <a:xfrm rot="18900000">
            <a:off x="-6954241" y="-3917138"/>
            <a:ext cx="14840962" cy="11642818"/>
            <a:chOff x="-845114" y="-4636789"/>
            <a:chExt cx="14840962" cy="11642818"/>
          </a:xfrm>
          <a:solidFill>
            <a:schemeClr val="tx2">
              <a:alpha val="10000"/>
            </a:schemeClr>
          </a:solidFill>
        </p:grpSpPr>
        <p:sp>
          <p:nvSpPr>
            <p:cNvPr id="3" name="Freeform: Shape 110">
              <a:extLst>
                <a:ext uri="{FF2B5EF4-FFF2-40B4-BE49-F238E27FC236}">
                  <a16:creationId xmlns:a16="http://schemas.microsoft.com/office/drawing/2014/main" id="{BB12E97E-20C9-1445-86C2-A74B8C59DCA9}"/>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4" name="Freeform: Shape 113">
              <a:extLst>
                <a:ext uri="{FF2B5EF4-FFF2-40B4-BE49-F238E27FC236}">
                  <a16:creationId xmlns:a16="http://schemas.microsoft.com/office/drawing/2014/main" id="{3C3AAC31-A84C-C24D-8F96-D54DD6254EF4}"/>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5" name="Freeform: Shape 114">
              <a:extLst>
                <a:ext uri="{FF2B5EF4-FFF2-40B4-BE49-F238E27FC236}">
                  <a16:creationId xmlns:a16="http://schemas.microsoft.com/office/drawing/2014/main" id="{BF29E7CB-4E13-B245-8780-B5DF81CB730C}"/>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6" name="Freeform: Shape 116">
              <a:extLst>
                <a:ext uri="{FF2B5EF4-FFF2-40B4-BE49-F238E27FC236}">
                  <a16:creationId xmlns:a16="http://schemas.microsoft.com/office/drawing/2014/main" id="{0A972602-8312-E74B-B760-6BA49F5C1BE5}"/>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7" name="Freeform: Shape 118">
              <a:extLst>
                <a:ext uri="{FF2B5EF4-FFF2-40B4-BE49-F238E27FC236}">
                  <a16:creationId xmlns:a16="http://schemas.microsoft.com/office/drawing/2014/main" id="{BA29B718-92F3-F144-8EDD-09A18F18AA7C}"/>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120">
              <a:extLst>
                <a:ext uri="{FF2B5EF4-FFF2-40B4-BE49-F238E27FC236}">
                  <a16:creationId xmlns:a16="http://schemas.microsoft.com/office/drawing/2014/main" id="{2A33191C-F955-8047-9553-41AF3CA03A77}"/>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121">
              <a:extLst>
                <a:ext uri="{FF2B5EF4-FFF2-40B4-BE49-F238E27FC236}">
                  <a16:creationId xmlns:a16="http://schemas.microsoft.com/office/drawing/2014/main" id="{1FBA5CBE-2C88-684A-840F-BE806F0D42CF}"/>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22">
              <a:extLst>
                <a:ext uri="{FF2B5EF4-FFF2-40B4-BE49-F238E27FC236}">
                  <a16:creationId xmlns:a16="http://schemas.microsoft.com/office/drawing/2014/main" id="{595CB3CF-2C10-9743-8C43-7A636BB956FE}"/>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23">
              <a:extLst>
                <a:ext uri="{FF2B5EF4-FFF2-40B4-BE49-F238E27FC236}">
                  <a16:creationId xmlns:a16="http://schemas.microsoft.com/office/drawing/2014/main" id="{758E9EE1-E1C8-7B4E-A371-EEA54F4735DA}"/>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24">
              <a:extLst>
                <a:ext uri="{FF2B5EF4-FFF2-40B4-BE49-F238E27FC236}">
                  <a16:creationId xmlns:a16="http://schemas.microsoft.com/office/drawing/2014/main" id="{9F6CEF17-FD83-4A44-8552-486227BB8798}"/>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25">
              <a:extLst>
                <a:ext uri="{FF2B5EF4-FFF2-40B4-BE49-F238E27FC236}">
                  <a16:creationId xmlns:a16="http://schemas.microsoft.com/office/drawing/2014/main" id="{B8A9B52E-21AF-3F4F-ABA4-D2E5CA391D25}"/>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26">
              <a:extLst>
                <a:ext uri="{FF2B5EF4-FFF2-40B4-BE49-F238E27FC236}">
                  <a16:creationId xmlns:a16="http://schemas.microsoft.com/office/drawing/2014/main" id="{B18956CA-E4E3-6747-BC91-C165D58FD822}"/>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27">
              <a:extLst>
                <a:ext uri="{FF2B5EF4-FFF2-40B4-BE49-F238E27FC236}">
                  <a16:creationId xmlns:a16="http://schemas.microsoft.com/office/drawing/2014/main" id="{AB6EE524-66CD-6846-8572-4AE358A92062}"/>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28">
              <a:extLst>
                <a:ext uri="{FF2B5EF4-FFF2-40B4-BE49-F238E27FC236}">
                  <a16:creationId xmlns:a16="http://schemas.microsoft.com/office/drawing/2014/main" id="{56422DD9-21BC-3942-8AB6-8303ECD67A5F}"/>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30">
              <a:extLst>
                <a:ext uri="{FF2B5EF4-FFF2-40B4-BE49-F238E27FC236}">
                  <a16:creationId xmlns:a16="http://schemas.microsoft.com/office/drawing/2014/main" id="{60CC4C38-2E28-B248-B936-99223385CB50}"/>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51">
              <a:extLst>
                <a:ext uri="{FF2B5EF4-FFF2-40B4-BE49-F238E27FC236}">
                  <a16:creationId xmlns:a16="http://schemas.microsoft.com/office/drawing/2014/main" id="{D1B1E02A-1FDE-F141-B3C1-068E9B67DC59}"/>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54">
              <a:extLst>
                <a:ext uri="{FF2B5EF4-FFF2-40B4-BE49-F238E27FC236}">
                  <a16:creationId xmlns:a16="http://schemas.microsoft.com/office/drawing/2014/main" id="{571BCE44-6745-904C-AE9C-7D7FB78C0C8E}"/>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56">
              <a:extLst>
                <a:ext uri="{FF2B5EF4-FFF2-40B4-BE49-F238E27FC236}">
                  <a16:creationId xmlns:a16="http://schemas.microsoft.com/office/drawing/2014/main" id="{B5D79E4A-D4F8-FA4C-AC65-0FED53DA4B35}"/>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grpSp>
        <p:nvGrpSpPr>
          <p:cNvPr id="21" name="MAP">
            <a:extLst>
              <a:ext uri="{FF2B5EF4-FFF2-40B4-BE49-F238E27FC236}">
                <a16:creationId xmlns:a16="http://schemas.microsoft.com/office/drawing/2014/main" id="{B2447415-8797-E34B-9A8B-A466C57820A5}"/>
              </a:ext>
            </a:extLst>
          </p:cNvPr>
          <p:cNvGrpSpPr/>
          <p:nvPr userDrawn="1"/>
        </p:nvGrpSpPr>
        <p:grpSpPr>
          <a:xfrm rot="18900000">
            <a:off x="4516352" y="2605403"/>
            <a:ext cx="14840962" cy="11642818"/>
            <a:chOff x="-845114" y="-4636789"/>
            <a:chExt cx="14840962" cy="11642818"/>
          </a:xfrm>
          <a:solidFill>
            <a:schemeClr val="tx2">
              <a:alpha val="10000"/>
            </a:schemeClr>
          </a:solidFill>
        </p:grpSpPr>
        <p:sp>
          <p:nvSpPr>
            <p:cNvPr id="22" name="Freeform: Shape 110">
              <a:extLst>
                <a:ext uri="{FF2B5EF4-FFF2-40B4-BE49-F238E27FC236}">
                  <a16:creationId xmlns:a16="http://schemas.microsoft.com/office/drawing/2014/main" id="{C3CCE971-2A63-E246-A558-1A88675B645E}"/>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13">
              <a:extLst>
                <a:ext uri="{FF2B5EF4-FFF2-40B4-BE49-F238E27FC236}">
                  <a16:creationId xmlns:a16="http://schemas.microsoft.com/office/drawing/2014/main" id="{5F2082F7-6DC1-8D4D-863F-943F684CC12C}"/>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14">
              <a:extLst>
                <a:ext uri="{FF2B5EF4-FFF2-40B4-BE49-F238E27FC236}">
                  <a16:creationId xmlns:a16="http://schemas.microsoft.com/office/drawing/2014/main" id="{E59B9AAC-1BCC-A449-8160-244E2C61BC59}"/>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16">
              <a:extLst>
                <a:ext uri="{FF2B5EF4-FFF2-40B4-BE49-F238E27FC236}">
                  <a16:creationId xmlns:a16="http://schemas.microsoft.com/office/drawing/2014/main" id="{A2C4366B-415F-7C4C-A58C-8C8B7BE34EF9}"/>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18">
              <a:extLst>
                <a:ext uri="{FF2B5EF4-FFF2-40B4-BE49-F238E27FC236}">
                  <a16:creationId xmlns:a16="http://schemas.microsoft.com/office/drawing/2014/main" id="{163C8545-692A-5143-94A3-614568FA7582}"/>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20">
              <a:extLst>
                <a:ext uri="{FF2B5EF4-FFF2-40B4-BE49-F238E27FC236}">
                  <a16:creationId xmlns:a16="http://schemas.microsoft.com/office/drawing/2014/main" id="{7D33F730-D6E9-8C45-9FBF-677922D442F6}"/>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21">
              <a:extLst>
                <a:ext uri="{FF2B5EF4-FFF2-40B4-BE49-F238E27FC236}">
                  <a16:creationId xmlns:a16="http://schemas.microsoft.com/office/drawing/2014/main" id="{DBDAF66F-D349-CA46-8785-3F3A3F4589C8}"/>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22">
              <a:extLst>
                <a:ext uri="{FF2B5EF4-FFF2-40B4-BE49-F238E27FC236}">
                  <a16:creationId xmlns:a16="http://schemas.microsoft.com/office/drawing/2014/main" id="{67BA17E1-CB29-A146-A599-94DD61CECFEF}"/>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23">
              <a:extLst>
                <a:ext uri="{FF2B5EF4-FFF2-40B4-BE49-F238E27FC236}">
                  <a16:creationId xmlns:a16="http://schemas.microsoft.com/office/drawing/2014/main" id="{07264EBF-39FE-CC4E-A545-EA1209CC1060}"/>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24">
              <a:extLst>
                <a:ext uri="{FF2B5EF4-FFF2-40B4-BE49-F238E27FC236}">
                  <a16:creationId xmlns:a16="http://schemas.microsoft.com/office/drawing/2014/main" id="{24DE83C5-EA57-4C4B-9047-13FBC8A50CE4}"/>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25">
              <a:extLst>
                <a:ext uri="{FF2B5EF4-FFF2-40B4-BE49-F238E27FC236}">
                  <a16:creationId xmlns:a16="http://schemas.microsoft.com/office/drawing/2014/main" id="{5E583F5B-EA3A-CF47-9831-2326B9542DF4}"/>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6">
              <a:extLst>
                <a:ext uri="{FF2B5EF4-FFF2-40B4-BE49-F238E27FC236}">
                  <a16:creationId xmlns:a16="http://schemas.microsoft.com/office/drawing/2014/main" id="{1ACE480B-8528-3444-B472-99DF733E4136}"/>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7">
              <a:extLst>
                <a:ext uri="{FF2B5EF4-FFF2-40B4-BE49-F238E27FC236}">
                  <a16:creationId xmlns:a16="http://schemas.microsoft.com/office/drawing/2014/main" id="{2B597846-C2AB-5645-8556-0E3A81E45A46}"/>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8">
              <a:extLst>
                <a:ext uri="{FF2B5EF4-FFF2-40B4-BE49-F238E27FC236}">
                  <a16:creationId xmlns:a16="http://schemas.microsoft.com/office/drawing/2014/main" id="{DE416A71-DF5A-4944-955B-769C430C0FF5}"/>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0">
              <a:extLst>
                <a:ext uri="{FF2B5EF4-FFF2-40B4-BE49-F238E27FC236}">
                  <a16:creationId xmlns:a16="http://schemas.microsoft.com/office/drawing/2014/main" id="{F01F9FED-53CB-174C-9D05-01FF2FA14CE2}"/>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51">
              <a:extLst>
                <a:ext uri="{FF2B5EF4-FFF2-40B4-BE49-F238E27FC236}">
                  <a16:creationId xmlns:a16="http://schemas.microsoft.com/office/drawing/2014/main" id="{26A9218D-685C-FE4B-BDE0-99D762D1F152}"/>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54">
              <a:extLst>
                <a:ext uri="{FF2B5EF4-FFF2-40B4-BE49-F238E27FC236}">
                  <a16:creationId xmlns:a16="http://schemas.microsoft.com/office/drawing/2014/main" id="{21490FD1-71AB-D149-8DED-B3B85E0C7A58}"/>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56">
              <a:extLst>
                <a:ext uri="{FF2B5EF4-FFF2-40B4-BE49-F238E27FC236}">
                  <a16:creationId xmlns:a16="http://schemas.microsoft.com/office/drawing/2014/main" id="{FBFB4BA2-B8CD-BB48-AB8E-5C50CB4941BB}"/>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77026618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Grey Backgroun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373435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Footer Placeholder 3">
            <a:extLst>
              <a:ext uri="{FF2B5EF4-FFF2-40B4-BE49-F238E27FC236}">
                <a16:creationId xmlns:a16="http://schemas.microsoft.com/office/drawing/2014/main" id="{B21DA22D-F24E-7843-8891-0DCFF30CDD05}"/>
              </a:ext>
            </a:extLst>
          </p:cNvPr>
          <p:cNvSpPr>
            <a:spLocks noGrp="1"/>
          </p:cNvSpPr>
          <p:nvPr>
            <p:ph type="ftr" sz="quarter" idx="3"/>
          </p:nvPr>
        </p:nvSpPr>
        <p:spPr>
          <a:xfrm>
            <a:off x="819632" y="6144577"/>
            <a:ext cx="4114800" cy="365125"/>
          </a:xfrm>
          <a:prstGeom prst="rect">
            <a:avLst/>
          </a:prstGeom>
          <a:noFill/>
        </p:spPr>
        <p:txBody>
          <a:bodyPr wrap="square" rtlCol="0" anchor="ctr">
            <a:noAutofit/>
          </a:bodyPr>
          <a:lstStyle>
            <a:lvl1pPr>
              <a:defRPr lang="en-US" sz="800">
                <a:solidFill>
                  <a:srgbClr val="000000"/>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     hexagon.com</a:t>
            </a:r>
          </a:p>
        </p:txBody>
      </p:sp>
    </p:spTree>
    <p:extLst>
      <p:ext uri="{BB962C8B-B14F-4D97-AF65-F5344CB8AC3E}">
        <p14:creationId xmlns:p14="http://schemas.microsoft.com/office/powerpoint/2010/main" val="14213474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Breaker 3 with Image">
    <p:spTree>
      <p:nvGrpSpPr>
        <p:cNvPr id="1" name=""/>
        <p:cNvGrpSpPr/>
        <p:nvPr/>
      </p:nvGrpSpPr>
      <p:grpSpPr>
        <a:xfrm>
          <a:off x="0" y="0"/>
          <a:ext cx="0" cy="0"/>
          <a:chOff x="0" y="0"/>
          <a:chExt cx="0" cy="0"/>
        </a:xfrm>
      </p:grpSpPr>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pic>
        <p:nvPicPr>
          <p:cNvPr id="8" name="Picture 7">
            <a:extLst>
              <a:ext uri="{FF2B5EF4-FFF2-40B4-BE49-F238E27FC236}">
                <a16:creationId xmlns:a16="http://schemas.microsoft.com/office/drawing/2014/main" id="{CDB6CEDE-0A83-584D-98A2-88E62A7E182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icture Placeholder 9">
            <a:extLst>
              <a:ext uri="{FF2B5EF4-FFF2-40B4-BE49-F238E27FC236}">
                <a16:creationId xmlns:a16="http://schemas.microsoft.com/office/drawing/2014/main" id="{E2F5712D-CCD9-6B49-9BEA-744715125B3A}"/>
              </a:ext>
            </a:extLst>
          </p:cNvPr>
          <p:cNvSpPr>
            <a:spLocks noGrp="1"/>
          </p:cNvSpPr>
          <p:nvPr>
            <p:ph type="pic" sz="quarter" idx="14"/>
          </p:nvPr>
        </p:nvSpPr>
        <p:spPr>
          <a:xfrm>
            <a:off x="-6817" y="-7482"/>
            <a:ext cx="5101790" cy="6869989"/>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 name="connsiteX0" fmla="*/ 0 w 10011229"/>
              <a:gd name="connsiteY0" fmla="*/ 0 h 6879771"/>
              <a:gd name="connsiteX1" fmla="*/ 10011229 w 10011229"/>
              <a:gd name="connsiteY1" fmla="*/ 5450 h 6879771"/>
              <a:gd name="connsiteX2" fmla="*/ 1759858 w 10011229"/>
              <a:gd name="connsiteY2" fmla="*/ 6865257 h 6879771"/>
              <a:gd name="connsiteX3" fmla="*/ 3629 w 10011229"/>
              <a:gd name="connsiteY3" fmla="*/ 6879771 h 6879771"/>
              <a:gd name="connsiteX4" fmla="*/ 3629 w 10011229"/>
              <a:gd name="connsiteY4" fmla="*/ 3476171 h 6879771"/>
              <a:gd name="connsiteX5" fmla="*/ 0 w 10011229"/>
              <a:gd name="connsiteY5" fmla="*/ 0 h 6879771"/>
              <a:gd name="connsiteX0" fmla="*/ 0 w 8095344"/>
              <a:gd name="connsiteY0" fmla="*/ 0 h 6879771"/>
              <a:gd name="connsiteX1" fmla="*/ 8095344 w 8095344"/>
              <a:gd name="connsiteY1" fmla="*/ 38146 h 6879771"/>
              <a:gd name="connsiteX2" fmla="*/ 1759858 w 8095344"/>
              <a:gd name="connsiteY2" fmla="*/ 6865257 h 6879771"/>
              <a:gd name="connsiteX3" fmla="*/ 3629 w 8095344"/>
              <a:gd name="connsiteY3" fmla="*/ 6879771 h 6879771"/>
              <a:gd name="connsiteX4" fmla="*/ 3629 w 8095344"/>
              <a:gd name="connsiteY4" fmla="*/ 3476171 h 6879771"/>
              <a:gd name="connsiteX5" fmla="*/ 0 w 8095344"/>
              <a:gd name="connsiteY5" fmla="*/ 0 h 6879771"/>
              <a:gd name="connsiteX0" fmla="*/ 0 w 7747001"/>
              <a:gd name="connsiteY0" fmla="*/ 0 h 6879771"/>
              <a:gd name="connsiteX1" fmla="*/ 7747001 w 7747001"/>
              <a:gd name="connsiteY1" fmla="*/ 16349 h 6879771"/>
              <a:gd name="connsiteX2" fmla="*/ 1759858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47001"/>
              <a:gd name="connsiteY0" fmla="*/ 0 h 6879771"/>
              <a:gd name="connsiteX1" fmla="*/ 7747001 w 7747001"/>
              <a:gd name="connsiteY1" fmla="*/ 16349 h 6879771"/>
              <a:gd name="connsiteX2" fmla="*/ 5776687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14804"/>
              <a:gd name="connsiteY0" fmla="*/ 0 h 6879771"/>
              <a:gd name="connsiteX1" fmla="*/ 7714804 w 7714804"/>
              <a:gd name="connsiteY1" fmla="*/ 9902 h 6879771"/>
              <a:gd name="connsiteX2" fmla="*/ 5776687 w 7714804"/>
              <a:gd name="connsiteY2" fmla="*/ 6865257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 name="connsiteX0" fmla="*/ 2973747 w 7711176"/>
              <a:gd name="connsiteY0" fmla="*/ 626485 h 6869882"/>
              <a:gd name="connsiteX1" fmla="*/ 7711176 w 7711176"/>
              <a:gd name="connsiteY1" fmla="*/ 13 h 6869882"/>
              <a:gd name="connsiteX2" fmla="*/ 5766620 w 7711176"/>
              <a:gd name="connsiteY2" fmla="*/ 6868261 h 6869882"/>
              <a:gd name="connsiteX3" fmla="*/ 1 w 7711176"/>
              <a:gd name="connsiteY3" fmla="*/ 6869882 h 6869882"/>
              <a:gd name="connsiteX4" fmla="*/ 1 w 7711176"/>
              <a:gd name="connsiteY4" fmla="*/ 3466282 h 6869882"/>
              <a:gd name="connsiteX5" fmla="*/ 2973747 w 7711176"/>
              <a:gd name="connsiteY5" fmla="*/ 626485 h 6869882"/>
              <a:gd name="connsiteX0" fmla="*/ 2628059 w 7711176"/>
              <a:gd name="connsiteY0" fmla="*/ 0 h 6879771"/>
              <a:gd name="connsiteX1" fmla="*/ 7711176 w 7711176"/>
              <a:gd name="connsiteY1" fmla="*/ 9902 h 6879771"/>
              <a:gd name="connsiteX2" fmla="*/ 5766620 w 7711176"/>
              <a:gd name="connsiteY2" fmla="*/ 6878150 h 6879771"/>
              <a:gd name="connsiteX3" fmla="*/ 1 w 7711176"/>
              <a:gd name="connsiteY3" fmla="*/ 6879771 h 6879771"/>
              <a:gd name="connsiteX4" fmla="*/ 1 w 7711176"/>
              <a:gd name="connsiteY4" fmla="*/ 3476171 h 6879771"/>
              <a:gd name="connsiteX5" fmla="*/ 2628059 w 7711176"/>
              <a:gd name="connsiteY5" fmla="*/ 0 h 6879771"/>
              <a:gd name="connsiteX0" fmla="*/ 2628058 w 7711175"/>
              <a:gd name="connsiteY0" fmla="*/ 0 h 6879771"/>
              <a:gd name="connsiteX1" fmla="*/ 7711175 w 7711175"/>
              <a:gd name="connsiteY1" fmla="*/ 9902 h 6879771"/>
              <a:gd name="connsiteX2" fmla="*/ 5766619 w 7711175"/>
              <a:gd name="connsiteY2" fmla="*/ 6878150 h 6879771"/>
              <a:gd name="connsiteX3" fmla="*/ 0 w 7711175"/>
              <a:gd name="connsiteY3" fmla="*/ 6879771 h 6879771"/>
              <a:gd name="connsiteX4" fmla="*/ 2642839 w 7711175"/>
              <a:gd name="connsiteY4" fmla="*/ 3498500 h 6879771"/>
              <a:gd name="connsiteX5" fmla="*/ 2628058 w 7711175"/>
              <a:gd name="connsiteY5" fmla="*/ 0 h 6879771"/>
              <a:gd name="connsiteX0" fmla="*/ 0 w 5083117"/>
              <a:gd name="connsiteY0" fmla="*/ 0 h 6878150"/>
              <a:gd name="connsiteX1" fmla="*/ 5083117 w 5083117"/>
              <a:gd name="connsiteY1" fmla="*/ 9902 h 6878150"/>
              <a:gd name="connsiteX2" fmla="*/ 3138561 w 5083117"/>
              <a:gd name="connsiteY2" fmla="*/ 6878150 h 6878150"/>
              <a:gd name="connsiteX3" fmla="*/ 527737 w 5083117"/>
              <a:gd name="connsiteY3" fmla="*/ 6745797 h 6878150"/>
              <a:gd name="connsiteX4" fmla="*/ 14781 w 5083117"/>
              <a:gd name="connsiteY4" fmla="*/ 3498500 h 6878150"/>
              <a:gd name="connsiteX5" fmla="*/ 0 w 5083117"/>
              <a:gd name="connsiteY5" fmla="*/ 0 h 6878150"/>
              <a:gd name="connsiteX0" fmla="*/ 18673 w 5101790"/>
              <a:gd name="connsiteY0" fmla="*/ 0 h 6878150"/>
              <a:gd name="connsiteX1" fmla="*/ 5101790 w 5101790"/>
              <a:gd name="connsiteY1" fmla="*/ 9902 h 6878150"/>
              <a:gd name="connsiteX2" fmla="*/ 3157234 w 5101790"/>
              <a:gd name="connsiteY2" fmla="*/ 6878150 h 6878150"/>
              <a:gd name="connsiteX3" fmla="*/ 0 w 5101790"/>
              <a:gd name="connsiteY3" fmla="*/ 6868606 h 6878150"/>
              <a:gd name="connsiteX4" fmla="*/ 33454 w 5101790"/>
              <a:gd name="connsiteY4" fmla="*/ 3498500 h 6878150"/>
              <a:gd name="connsiteX5" fmla="*/ 18673 w 5101790"/>
              <a:gd name="connsiteY5" fmla="*/ 0 h 6878150"/>
              <a:gd name="connsiteX0" fmla="*/ 18673 w 5101790"/>
              <a:gd name="connsiteY0" fmla="*/ 0 h 6878150"/>
              <a:gd name="connsiteX1" fmla="*/ 5101790 w 5101790"/>
              <a:gd name="connsiteY1" fmla="*/ 9902 h 6878150"/>
              <a:gd name="connsiteX2" fmla="*/ 3157234 w 5101790"/>
              <a:gd name="connsiteY2" fmla="*/ 6878150 h 6878150"/>
              <a:gd name="connsiteX3" fmla="*/ 0 w 5101790"/>
              <a:gd name="connsiteY3" fmla="*/ 6868606 h 6878150"/>
              <a:gd name="connsiteX4" fmla="*/ 11151 w 5101790"/>
              <a:gd name="connsiteY4" fmla="*/ 3453842 h 6878150"/>
              <a:gd name="connsiteX5" fmla="*/ 18673 w 5101790"/>
              <a:gd name="connsiteY5" fmla="*/ 0 h 687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01790" h="6878150">
                <a:moveTo>
                  <a:pt x="18673" y="0"/>
                </a:moveTo>
                <a:lnTo>
                  <a:pt x="5101790" y="9902"/>
                </a:lnTo>
                <a:cubicBezTo>
                  <a:pt x="4453605" y="2299318"/>
                  <a:pt x="3863374" y="4543605"/>
                  <a:pt x="3157234" y="6878150"/>
                </a:cubicBezTo>
                <a:lnTo>
                  <a:pt x="0" y="6868606"/>
                </a:lnTo>
                <a:lnTo>
                  <a:pt x="11151" y="3453842"/>
                </a:lnTo>
                <a:cubicBezTo>
                  <a:pt x="9941" y="2295118"/>
                  <a:pt x="19883" y="1158724"/>
                  <a:pt x="18673" y="0"/>
                </a:cubicBez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36078073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tandard Breaker 1">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9BD087FB-4B9E-9040-933A-83B4608E3C5E}"/>
              </a:ext>
            </a:extLst>
          </p:cNvPr>
          <p:cNvPicPr>
            <a:picLocks noChangeAspect="1"/>
          </p:cNvPicPr>
          <p:nvPr/>
        </p:nvPicPr>
        <p:blipFill>
          <a:blip r:embed="rId2"/>
          <a:stretch>
            <a:fillRect/>
          </a:stretch>
        </p:blipFill>
        <p:spPr>
          <a:xfrm>
            <a:off x="10452100" y="6130925"/>
            <a:ext cx="1130300" cy="350838"/>
          </a:xfrm>
          <a:prstGeom prst="rect">
            <a:avLst/>
          </a:prstGeom>
        </p:spPr>
      </p:pic>
      <p:pic>
        <p:nvPicPr>
          <p:cNvPr id="5" name="Picture 4">
            <a:extLst>
              <a:ext uri="{FF2B5EF4-FFF2-40B4-BE49-F238E27FC236}">
                <a16:creationId xmlns:a16="http://schemas.microsoft.com/office/drawing/2014/main" id="{32600CD5-86AD-AD47-838F-315CAB72C5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5">
            <a:extLst>
              <a:ext uri="{FF2B5EF4-FFF2-40B4-BE49-F238E27FC236}">
                <a16:creationId xmlns:a16="http://schemas.microsoft.com/office/drawing/2014/main" id="{5E361234-2009-5F49-A94D-176D83C575DA}"/>
              </a:ext>
            </a:extLst>
          </p:cNvPr>
          <p:cNvSpPr/>
          <p:nvPr/>
        </p:nvSpPr>
        <p:spPr>
          <a:xfrm>
            <a:off x="0" y="-74613"/>
            <a:ext cx="4513263" cy="6932613"/>
          </a:xfrm>
          <a:custGeom>
            <a:avLst/>
            <a:gdLst>
              <a:gd name="connsiteX0" fmla="*/ 1718734 w 4512734"/>
              <a:gd name="connsiteY0" fmla="*/ 8467 h 6824133"/>
              <a:gd name="connsiteX1" fmla="*/ 4512734 w 4512734"/>
              <a:gd name="connsiteY1" fmla="*/ 6824133 h 6824133"/>
              <a:gd name="connsiteX2" fmla="*/ 0 w 4512734"/>
              <a:gd name="connsiteY2" fmla="*/ 6824133 h 6824133"/>
              <a:gd name="connsiteX3" fmla="*/ 0 w 4512734"/>
              <a:gd name="connsiteY3" fmla="*/ 0 h 6824133"/>
              <a:gd name="connsiteX4" fmla="*/ 1718734 w 4512734"/>
              <a:gd name="connsiteY4" fmla="*/ 8467 h 6824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2734" h="6824133">
                <a:moveTo>
                  <a:pt x="1718734" y="8467"/>
                </a:moveTo>
                <a:lnTo>
                  <a:pt x="4512734" y="6824133"/>
                </a:lnTo>
                <a:lnTo>
                  <a:pt x="0" y="6824133"/>
                </a:lnTo>
                <a:lnTo>
                  <a:pt x="0" y="0"/>
                </a:lnTo>
                <a:lnTo>
                  <a:pt x="1718734" y="8467"/>
                </a:lnTo>
                <a:close/>
              </a:path>
            </a:pathLst>
          </a:custGeom>
          <a:gradFill>
            <a:gsLst>
              <a:gs pos="0">
                <a:schemeClr val="accent1"/>
              </a:gs>
              <a:gs pos="99000">
                <a:schemeClr val="accent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Text Placeholder 36"/>
          <p:cNvSpPr>
            <a:spLocks noGrp="1"/>
          </p:cNvSpPr>
          <p:nvPr>
            <p:ph type="body" sz="quarter" idx="13"/>
          </p:nvPr>
        </p:nvSpPr>
        <p:spPr>
          <a:xfrm>
            <a:off x="7069788" y="5075428"/>
            <a:ext cx="4510830"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69667" y="3707691"/>
            <a:ext cx="4512734"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1153619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andard Breaker 2">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57FDBA8-0996-B447-BE91-78AED977B5DB}"/>
              </a:ext>
            </a:extLst>
          </p:cNvPr>
          <p:cNvPicPr>
            <a:picLocks noChangeAspect="1"/>
          </p:cNvPicPr>
          <p:nvPr/>
        </p:nvPicPr>
        <p:blipFill>
          <a:blip r:embed="rId2"/>
          <a:stretch>
            <a:fillRect/>
          </a:stretch>
        </p:blipFill>
        <p:spPr>
          <a:xfrm>
            <a:off x="10452100" y="6130925"/>
            <a:ext cx="1130300" cy="350838"/>
          </a:xfrm>
          <a:prstGeom prst="rect">
            <a:avLst/>
          </a:prstGeom>
        </p:spPr>
      </p:pic>
      <p:pic>
        <p:nvPicPr>
          <p:cNvPr id="5" name="Picture 4">
            <a:extLst>
              <a:ext uri="{FF2B5EF4-FFF2-40B4-BE49-F238E27FC236}">
                <a16:creationId xmlns:a16="http://schemas.microsoft.com/office/drawing/2014/main" id="{9A242849-3B38-D247-BB76-04AF99100B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5">
            <a:extLst>
              <a:ext uri="{FF2B5EF4-FFF2-40B4-BE49-F238E27FC236}">
                <a16:creationId xmlns:a16="http://schemas.microsoft.com/office/drawing/2014/main" id="{507629E7-A9DB-394F-9FEC-0CCEFD42577E}"/>
              </a:ext>
            </a:extLst>
          </p:cNvPr>
          <p:cNvSpPr/>
          <p:nvPr/>
        </p:nvSpPr>
        <p:spPr>
          <a:xfrm>
            <a:off x="0" y="-74613"/>
            <a:ext cx="4513263" cy="6932613"/>
          </a:xfrm>
          <a:custGeom>
            <a:avLst/>
            <a:gdLst>
              <a:gd name="connsiteX0" fmla="*/ 1718734 w 4512734"/>
              <a:gd name="connsiteY0" fmla="*/ 8467 h 6824133"/>
              <a:gd name="connsiteX1" fmla="*/ 4512734 w 4512734"/>
              <a:gd name="connsiteY1" fmla="*/ 6824133 h 6824133"/>
              <a:gd name="connsiteX2" fmla="*/ 0 w 4512734"/>
              <a:gd name="connsiteY2" fmla="*/ 6824133 h 6824133"/>
              <a:gd name="connsiteX3" fmla="*/ 0 w 4512734"/>
              <a:gd name="connsiteY3" fmla="*/ 0 h 6824133"/>
              <a:gd name="connsiteX4" fmla="*/ 1718734 w 4512734"/>
              <a:gd name="connsiteY4" fmla="*/ 8467 h 6824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2734" h="6824133">
                <a:moveTo>
                  <a:pt x="1718734" y="8467"/>
                </a:moveTo>
                <a:lnTo>
                  <a:pt x="4512734" y="6824133"/>
                </a:lnTo>
                <a:lnTo>
                  <a:pt x="0" y="6824133"/>
                </a:lnTo>
                <a:lnTo>
                  <a:pt x="0" y="0"/>
                </a:lnTo>
                <a:lnTo>
                  <a:pt x="1718734" y="8467"/>
                </a:lnTo>
                <a:close/>
              </a:path>
            </a:pathLst>
          </a:custGeom>
          <a:gradFill>
            <a:gsLst>
              <a:gs pos="0">
                <a:srgbClr val="A5CF67"/>
              </a:gs>
              <a:gs pos="99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1" name="Text Placeholder 36"/>
          <p:cNvSpPr>
            <a:spLocks noGrp="1"/>
          </p:cNvSpPr>
          <p:nvPr>
            <p:ph type="body" sz="quarter" idx="13"/>
          </p:nvPr>
        </p:nvSpPr>
        <p:spPr>
          <a:xfrm>
            <a:off x="7069788" y="5075428"/>
            <a:ext cx="4510830"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69667" y="3707691"/>
            <a:ext cx="4512734"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42634762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BB7377-5E34-0C4D-A57A-454E8E95F2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DFAA1FA1-97CE-BE48-821D-602A19EC72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2237" b="37123"/>
          <a:stretch>
            <a:fillRect/>
          </a:stretch>
        </p:blipFill>
        <p:spPr bwMode="auto">
          <a:xfrm>
            <a:off x="8807450" y="0"/>
            <a:ext cx="3384550" cy="431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4A4DA7E9-0ADB-8D4E-AB87-8B73BF166C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609600" y="609600"/>
            <a:ext cx="8867774"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5" name="Content Placeholder 2"/>
          <p:cNvSpPr>
            <a:spLocks noGrp="1"/>
          </p:cNvSpPr>
          <p:nvPr>
            <p:ph sz="quarter" idx="21"/>
          </p:nvPr>
        </p:nvSpPr>
        <p:spPr>
          <a:xfrm>
            <a:off x="609599" y="1663200"/>
            <a:ext cx="8867775"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38389315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Agenda 1">
    <p:spTree>
      <p:nvGrpSpPr>
        <p:cNvPr id="1" name=""/>
        <p:cNvGrpSpPr/>
        <p:nvPr/>
      </p:nvGrpSpPr>
      <p:grpSpPr>
        <a:xfrm>
          <a:off x="0" y="0"/>
          <a:ext cx="0" cy="0"/>
          <a:chOff x="0" y="0"/>
          <a:chExt cx="0" cy="0"/>
        </a:xfrm>
      </p:grpSpPr>
      <p:pic>
        <p:nvPicPr>
          <p:cNvPr id="3" name="Picture 2" descr="Chart&#10;&#10;Description automatically generated with medium confidence">
            <a:extLst>
              <a:ext uri="{FF2B5EF4-FFF2-40B4-BE49-F238E27FC236}">
                <a16:creationId xmlns:a16="http://schemas.microsoft.com/office/drawing/2014/main" id="{AD15A8C5-A17C-0F42-A59E-F8EA0DC7516D}"/>
              </a:ext>
            </a:extLst>
          </p:cNvPr>
          <p:cNvPicPr>
            <a:picLocks noChangeAspect="1"/>
          </p:cNvPicPr>
          <p:nvPr userDrawn="1"/>
        </p:nvPicPr>
        <p:blipFill rotWithShape="1">
          <a:blip r:embed="rId2"/>
          <a:srcRect r="1312"/>
          <a:stretch/>
        </p:blipFill>
        <p:spPr>
          <a:xfrm>
            <a:off x="8916196" y="0"/>
            <a:ext cx="3275804" cy="4267201"/>
          </a:xfrm>
          <a:prstGeom prst="rect">
            <a:avLst/>
          </a:prstGeom>
        </p:spPr>
      </p:pic>
      <p:pic>
        <p:nvPicPr>
          <p:cNvPr id="4" name="Picture 3">
            <a:extLst>
              <a:ext uri="{FF2B5EF4-FFF2-40B4-BE49-F238E27FC236}">
                <a16:creationId xmlns:a16="http://schemas.microsoft.com/office/drawing/2014/main" id="{BCBB7377-5E34-0C4D-A57A-454E8E95F2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4A4DA7E9-0ADB-8D4E-AB87-8B73BF166C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609600" y="609600"/>
            <a:ext cx="8867774"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5" name="Content Placeholder 2"/>
          <p:cNvSpPr>
            <a:spLocks noGrp="1"/>
          </p:cNvSpPr>
          <p:nvPr>
            <p:ph sz="quarter" idx="21"/>
          </p:nvPr>
        </p:nvSpPr>
        <p:spPr>
          <a:xfrm>
            <a:off x="609599" y="1663200"/>
            <a:ext cx="8867775"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11707420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pic>
        <p:nvPicPr>
          <p:cNvPr id="46" name="Picture 3">
            <a:extLst>
              <a:ext uri="{FF2B5EF4-FFF2-40B4-BE49-F238E27FC236}">
                <a16:creationId xmlns:a16="http://schemas.microsoft.com/office/drawing/2014/main" id="{B7683E06-7B7C-B64B-A224-497F329AB5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
            <a:extLst>
              <a:ext uri="{FF2B5EF4-FFF2-40B4-BE49-F238E27FC236}">
                <a16:creationId xmlns:a16="http://schemas.microsoft.com/office/drawing/2014/main" id="{F79217F5-ACFC-8E42-8DDF-2FD190E9A4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609600" y="609600"/>
            <a:ext cx="10974018" cy="410233"/>
          </a:xfrm>
          <a:prstGeom prst="rect">
            <a:avLst/>
          </a:prstGeom>
        </p:spPr>
        <p:txBody>
          <a:bodyPr lIns="0" tIns="0" rIns="0" bIns="0" anchor="t">
            <a:noAutofit/>
          </a:bodyPr>
          <a:lstStyle>
            <a:lvl1pPr>
              <a:defRPr lang="en-US" sz="2400" b="1" dirty="0">
                <a:solidFill>
                  <a:srgbClr val="000000"/>
                </a:solidFill>
                <a:latin typeface="Arial" panose="020B0604020202020204" pitchFamily="34" charset="0"/>
                <a:cs typeface="Arial" panose="020B0604020202020204" pitchFamily="34" charset="0"/>
              </a:defRPr>
            </a:lvl1pPr>
          </a:lstStyle>
          <a:p>
            <a:pPr lvl="0"/>
            <a:r>
              <a:rPr lang="en-US" noProof="0"/>
              <a:t>Click to edit Master title style</a:t>
            </a:r>
            <a:endParaRPr lang="en-GB" noProof="0" dirty="0"/>
          </a:p>
        </p:txBody>
      </p:sp>
      <p:sp>
        <p:nvSpPr>
          <p:cNvPr id="15" name="Text Placeholder 14"/>
          <p:cNvSpPr>
            <a:spLocks noGrp="1"/>
          </p:cNvSpPr>
          <p:nvPr>
            <p:ph type="body" sz="quarter" idx="10"/>
          </p:nvPr>
        </p:nvSpPr>
        <p:spPr>
          <a:xfrm>
            <a:off x="6096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1600" b="1" smtClean="0">
                <a:solidFill>
                  <a:srgbClr val="000000"/>
                </a:solidFill>
                <a:latin typeface="Arial" panose="020B0604020202020204" pitchFamily="34" charset="0"/>
                <a:cs typeface="Arial" panose="020B0604020202020204" pitchFamily="34" charset="0"/>
              </a:defRPr>
            </a:lvl1pPr>
            <a:lvl2pPr>
              <a:defRPr lang="en-US" sz="1800" smtClean="0">
                <a:solidFill>
                  <a:schemeClr val="lt1"/>
                </a:solidFill>
              </a:defRPr>
            </a:lvl2pPr>
            <a:lvl3pPr>
              <a:defRPr lang="en-US" sz="1800" smtClean="0">
                <a:solidFill>
                  <a:schemeClr val="lt1"/>
                </a:solidFill>
              </a:defRPr>
            </a:lvl3pPr>
            <a:lvl4pPr>
              <a:defRPr lang="en-US" smtClean="0">
                <a:solidFill>
                  <a:schemeClr val="lt1"/>
                </a:solidFill>
              </a:defRPr>
            </a:lvl4pPr>
            <a:lvl5pPr>
              <a:defRPr lang="en-US">
                <a:solidFill>
                  <a:schemeClr val="lt1"/>
                </a:solidFill>
              </a:defRPr>
            </a:lvl5pPr>
          </a:lstStyle>
          <a:p>
            <a:pPr lvl="0"/>
            <a:r>
              <a:rPr lang="en-US" noProof="0"/>
              <a:t>Click to edit Master text styles</a:t>
            </a:r>
          </a:p>
        </p:txBody>
      </p:sp>
      <p:sp>
        <p:nvSpPr>
          <p:cNvPr id="17" name="Text Placeholder 14"/>
          <p:cNvSpPr>
            <a:spLocks noGrp="1"/>
          </p:cNvSpPr>
          <p:nvPr>
            <p:ph type="body" sz="quarter" idx="11"/>
          </p:nvPr>
        </p:nvSpPr>
        <p:spPr>
          <a:xfrm>
            <a:off x="6096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lvl="0"/>
            <a:r>
              <a:rPr lang="en-US" noProof="0"/>
              <a:t>Click to edit Master text styles</a:t>
            </a:r>
          </a:p>
        </p:txBody>
      </p:sp>
      <p:sp>
        <p:nvSpPr>
          <p:cNvPr id="18" name="Text Placeholder 14"/>
          <p:cNvSpPr>
            <a:spLocks noGrp="1"/>
          </p:cNvSpPr>
          <p:nvPr>
            <p:ph type="body" sz="quarter" idx="12"/>
          </p:nvPr>
        </p:nvSpPr>
        <p:spPr>
          <a:xfrm>
            <a:off x="6096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9" name="Text Placeholder 14"/>
          <p:cNvSpPr>
            <a:spLocks noGrp="1"/>
          </p:cNvSpPr>
          <p:nvPr>
            <p:ph type="body" sz="quarter" idx="13"/>
          </p:nvPr>
        </p:nvSpPr>
        <p:spPr>
          <a:xfrm>
            <a:off x="6096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lvl="0"/>
            <a:r>
              <a:rPr lang="en-US" noProof="0"/>
              <a:t>Click to edit Master text styles</a:t>
            </a:r>
          </a:p>
        </p:txBody>
      </p:sp>
      <p:sp>
        <p:nvSpPr>
          <p:cNvPr id="20" name="Text Placeholder 14"/>
          <p:cNvSpPr>
            <a:spLocks noGrp="1"/>
          </p:cNvSpPr>
          <p:nvPr>
            <p:ph type="body" sz="quarter" idx="14"/>
          </p:nvPr>
        </p:nvSpPr>
        <p:spPr>
          <a:xfrm>
            <a:off x="6096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lvl="0"/>
            <a:r>
              <a:rPr lang="en-US" noProof="0"/>
              <a:t>Click to edit Master text styles</a:t>
            </a:r>
          </a:p>
        </p:txBody>
      </p:sp>
      <p:sp>
        <p:nvSpPr>
          <p:cNvPr id="21" name="Text Placeholder 14"/>
          <p:cNvSpPr>
            <a:spLocks noGrp="1"/>
          </p:cNvSpPr>
          <p:nvPr>
            <p:ph type="body" sz="quarter" idx="15"/>
          </p:nvPr>
        </p:nvSpPr>
        <p:spPr>
          <a:xfrm>
            <a:off x="62484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2" name="Text Placeholder 14"/>
          <p:cNvSpPr>
            <a:spLocks noGrp="1"/>
          </p:cNvSpPr>
          <p:nvPr>
            <p:ph type="body" sz="quarter" idx="16"/>
          </p:nvPr>
        </p:nvSpPr>
        <p:spPr>
          <a:xfrm>
            <a:off x="62484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lvl="0"/>
            <a:r>
              <a:rPr lang="en-US" noProof="0"/>
              <a:t>Click to edit Master text styles</a:t>
            </a:r>
          </a:p>
        </p:txBody>
      </p:sp>
      <p:sp>
        <p:nvSpPr>
          <p:cNvPr id="23" name="Text Placeholder 14"/>
          <p:cNvSpPr>
            <a:spLocks noGrp="1"/>
          </p:cNvSpPr>
          <p:nvPr>
            <p:ph type="body" sz="quarter" idx="17"/>
          </p:nvPr>
        </p:nvSpPr>
        <p:spPr>
          <a:xfrm>
            <a:off x="62484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lvl="0"/>
            <a:r>
              <a:rPr lang="en-US" noProof="0"/>
              <a:t>Click to edit Master text styles</a:t>
            </a:r>
          </a:p>
        </p:txBody>
      </p:sp>
      <p:sp>
        <p:nvSpPr>
          <p:cNvPr id="24" name="Text Placeholder 14"/>
          <p:cNvSpPr>
            <a:spLocks noGrp="1"/>
          </p:cNvSpPr>
          <p:nvPr>
            <p:ph type="body" sz="quarter" idx="18"/>
          </p:nvPr>
        </p:nvSpPr>
        <p:spPr>
          <a:xfrm>
            <a:off x="62484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5" name="Text Placeholder 14"/>
          <p:cNvSpPr>
            <a:spLocks noGrp="1"/>
          </p:cNvSpPr>
          <p:nvPr>
            <p:ph type="body" sz="quarter" idx="19"/>
          </p:nvPr>
        </p:nvSpPr>
        <p:spPr>
          <a:xfrm>
            <a:off x="62484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lvl="0"/>
            <a:r>
              <a:rPr lang="en-US" noProof="0"/>
              <a:t>Click to edit Master text styles</a:t>
            </a:r>
          </a:p>
        </p:txBody>
      </p:sp>
      <p:sp>
        <p:nvSpPr>
          <p:cNvPr id="26" name="Text Placeholder 27"/>
          <p:cNvSpPr>
            <a:spLocks noGrp="1"/>
          </p:cNvSpPr>
          <p:nvPr>
            <p:ph type="body" sz="quarter" idx="20"/>
          </p:nvPr>
        </p:nvSpPr>
        <p:spPr>
          <a:xfrm>
            <a:off x="1400174"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7" name="Text Placeholder 27"/>
          <p:cNvSpPr>
            <a:spLocks noGrp="1"/>
          </p:cNvSpPr>
          <p:nvPr>
            <p:ph type="body" sz="quarter" idx="21"/>
          </p:nvPr>
        </p:nvSpPr>
        <p:spPr>
          <a:xfrm>
            <a:off x="1400174" y="1912825"/>
            <a:ext cx="4543426" cy="193899"/>
          </a:xfrm>
          <a:prstGeom prst="rect">
            <a:avLst/>
          </a:prstGeom>
        </p:spPr>
        <p:txBody>
          <a:bodyPr lIns="0" tIns="0" rIns="0" bIns="0" anchor="t">
            <a:noAutofit/>
          </a:bodyPr>
          <a:lstStyle>
            <a:lvl1pPr marL="0" indent="0">
              <a:buNone/>
              <a:defRPr sz="1200" b="0" baseline="0">
                <a:solidFill>
                  <a:srgbClr val="000000"/>
                </a:solidFill>
                <a:latin typeface="Arial" panose="020B0604020202020204" pitchFamily="34" charset="0"/>
              </a:defRPr>
            </a:lvl1pPr>
          </a:lstStyle>
          <a:p>
            <a:pPr lvl="0"/>
            <a:r>
              <a:rPr lang="en-US" noProof="0"/>
              <a:t>Click to edit Master text styles</a:t>
            </a:r>
          </a:p>
        </p:txBody>
      </p:sp>
      <p:sp>
        <p:nvSpPr>
          <p:cNvPr id="28" name="Text Placeholder 27"/>
          <p:cNvSpPr>
            <a:spLocks noGrp="1"/>
          </p:cNvSpPr>
          <p:nvPr>
            <p:ph type="body" sz="quarter" idx="22"/>
          </p:nvPr>
        </p:nvSpPr>
        <p:spPr>
          <a:xfrm>
            <a:off x="1400174"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9" name="Text Placeholder 27"/>
          <p:cNvSpPr>
            <a:spLocks noGrp="1"/>
          </p:cNvSpPr>
          <p:nvPr>
            <p:ph type="body" sz="quarter" idx="23"/>
          </p:nvPr>
        </p:nvSpPr>
        <p:spPr>
          <a:xfrm>
            <a:off x="1400174"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0" name="Text Placeholder 27"/>
          <p:cNvSpPr>
            <a:spLocks noGrp="1"/>
          </p:cNvSpPr>
          <p:nvPr>
            <p:ph type="body" sz="quarter" idx="24"/>
          </p:nvPr>
        </p:nvSpPr>
        <p:spPr>
          <a:xfrm>
            <a:off x="1400174"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1" name="Text Placeholder 27"/>
          <p:cNvSpPr>
            <a:spLocks noGrp="1"/>
          </p:cNvSpPr>
          <p:nvPr>
            <p:ph type="body" sz="quarter" idx="25"/>
          </p:nvPr>
        </p:nvSpPr>
        <p:spPr>
          <a:xfrm>
            <a:off x="1400174"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2" name="Text Placeholder 27"/>
          <p:cNvSpPr>
            <a:spLocks noGrp="1"/>
          </p:cNvSpPr>
          <p:nvPr>
            <p:ph type="body" sz="quarter" idx="26"/>
          </p:nvPr>
        </p:nvSpPr>
        <p:spPr>
          <a:xfrm>
            <a:off x="1400174"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3" name="Text Placeholder 27"/>
          <p:cNvSpPr>
            <a:spLocks noGrp="1"/>
          </p:cNvSpPr>
          <p:nvPr>
            <p:ph type="body" sz="quarter" idx="27"/>
          </p:nvPr>
        </p:nvSpPr>
        <p:spPr>
          <a:xfrm>
            <a:off x="1400174"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4" name="Text Placeholder 27"/>
          <p:cNvSpPr>
            <a:spLocks noGrp="1"/>
          </p:cNvSpPr>
          <p:nvPr>
            <p:ph type="body" sz="quarter" idx="28"/>
          </p:nvPr>
        </p:nvSpPr>
        <p:spPr>
          <a:xfrm>
            <a:off x="1400174"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5" name="Text Placeholder 27"/>
          <p:cNvSpPr>
            <a:spLocks noGrp="1"/>
          </p:cNvSpPr>
          <p:nvPr>
            <p:ph type="body" sz="quarter" idx="29"/>
          </p:nvPr>
        </p:nvSpPr>
        <p:spPr>
          <a:xfrm>
            <a:off x="1400174"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6" name="Text Placeholder 27"/>
          <p:cNvSpPr>
            <a:spLocks noGrp="1"/>
          </p:cNvSpPr>
          <p:nvPr>
            <p:ph type="body" sz="quarter" idx="30"/>
          </p:nvPr>
        </p:nvSpPr>
        <p:spPr>
          <a:xfrm>
            <a:off x="7038975"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37" name="Text Placeholder 27"/>
          <p:cNvSpPr>
            <a:spLocks noGrp="1"/>
          </p:cNvSpPr>
          <p:nvPr>
            <p:ph type="body" sz="quarter" idx="31"/>
          </p:nvPr>
        </p:nvSpPr>
        <p:spPr>
          <a:xfrm>
            <a:off x="7038975" y="1912825"/>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8" name="Text Placeholder 27"/>
          <p:cNvSpPr>
            <a:spLocks noGrp="1"/>
          </p:cNvSpPr>
          <p:nvPr>
            <p:ph type="body" sz="quarter" idx="32"/>
          </p:nvPr>
        </p:nvSpPr>
        <p:spPr>
          <a:xfrm>
            <a:off x="7038975"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9" name="Text Placeholder 27"/>
          <p:cNvSpPr>
            <a:spLocks noGrp="1"/>
          </p:cNvSpPr>
          <p:nvPr>
            <p:ph type="body" sz="quarter" idx="33"/>
          </p:nvPr>
        </p:nvSpPr>
        <p:spPr>
          <a:xfrm>
            <a:off x="7038975"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0" name="Text Placeholder 27"/>
          <p:cNvSpPr>
            <a:spLocks noGrp="1"/>
          </p:cNvSpPr>
          <p:nvPr>
            <p:ph type="body" sz="quarter" idx="34"/>
          </p:nvPr>
        </p:nvSpPr>
        <p:spPr>
          <a:xfrm>
            <a:off x="7038975"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1" name="Text Placeholder 27"/>
          <p:cNvSpPr>
            <a:spLocks noGrp="1"/>
          </p:cNvSpPr>
          <p:nvPr>
            <p:ph type="body" sz="quarter" idx="35"/>
          </p:nvPr>
        </p:nvSpPr>
        <p:spPr>
          <a:xfrm>
            <a:off x="7038975"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2" name="Text Placeholder 27"/>
          <p:cNvSpPr>
            <a:spLocks noGrp="1"/>
          </p:cNvSpPr>
          <p:nvPr>
            <p:ph type="body" sz="quarter" idx="36"/>
          </p:nvPr>
        </p:nvSpPr>
        <p:spPr>
          <a:xfrm>
            <a:off x="7038975"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3" name="Text Placeholder 27"/>
          <p:cNvSpPr>
            <a:spLocks noGrp="1"/>
          </p:cNvSpPr>
          <p:nvPr>
            <p:ph type="body" sz="quarter" idx="37"/>
          </p:nvPr>
        </p:nvSpPr>
        <p:spPr>
          <a:xfrm>
            <a:off x="7038975"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4" name="Text Placeholder 27"/>
          <p:cNvSpPr>
            <a:spLocks noGrp="1"/>
          </p:cNvSpPr>
          <p:nvPr>
            <p:ph type="body" sz="quarter" idx="38"/>
          </p:nvPr>
        </p:nvSpPr>
        <p:spPr>
          <a:xfrm>
            <a:off x="7038975"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5" name="Text Placeholder 27"/>
          <p:cNvSpPr>
            <a:spLocks noGrp="1"/>
          </p:cNvSpPr>
          <p:nvPr>
            <p:ph type="body" sz="quarter" idx="39"/>
          </p:nvPr>
        </p:nvSpPr>
        <p:spPr>
          <a:xfrm>
            <a:off x="7038975"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5543390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Agenda 3">
    <p:bg>
      <p:bgPr>
        <a:gradFill rotWithShape="0">
          <a:gsLst>
            <a:gs pos="80000">
              <a:srgbClr val="0F5F7E"/>
            </a:gs>
            <a:gs pos="1000">
              <a:srgbClr val="008CB1"/>
            </a:gs>
          </a:gsLst>
          <a:lin ang="3600000" scaled="0"/>
        </a:gradFill>
        <a:effectLst/>
      </p:bgPr>
    </p:bg>
    <p:spTree>
      <p:nvGrpSpPr>
        <p:cNvPr id="1" name=""/>
        <p:cNvGrpSpPr/>
        <p:nvPr/>
      </p:nvGrpSpPr>
      <p:grpSpPr>
        <a:xfrm>
          <a:off x="0" y="0"/>
          <a:ext cx="0" cy="0"/>
          <a:chOff x="0" y="0"/>
          <a:chExt cx="0" cy="0"/>
        </a:xfrm>
      </p:grpSpPr>
      <p:pic>
        <p:nvPicPr>
          <p:cNvPr id="13" name="Picture 3">
            <a:extLst>
              <a:ext uri="{FF2B5EF4-FFF2-40B4-BE49-F238E27FC236}">
                <a16:creationId xmlns:a16="http://schemas.microsoft.com/office/drawing/2014/main" id="{2BCF5B06-3B3E-9043-8A26-1ADE45E014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itle 1"/>
          <p:cNvSpPr>
            <a:spLocks noGrp="1"/>
          </p:cNvSpPr>
          <p:nvPr>
            <p:ph type="title"/>
          </p:nvPr>
        </p:nvSpPr>
        <p:spPr>
          <a:xfrm>
            <a:off x="609600" y="609600"/>
            <a:ext cx="10974018" cy="410233"/>
          </a:xfrm>
          <a:prstGeom prst="rect">
            <a:avLst/>
          </a:prstGeom>
        </p:spPr>
        <p:txBody>
          <a:bodyPr lIns="0" tIns="0" rIns="0" bIns="0" anchor="t">
            <a:noAutofit/>
          </a:bodyPr>
          <a:lstStyle>
            <a:lvl1pPr>
              <a:defRPr lang="en-US" sz="2400" b="1" dirty="0">
                <a:solidFill>
                  <a:srgbClr val="FFFFFF"/>
                </a:solidFill>
                <a:latin typeface="Arial" panose="020B0604020202020204" pitchFamily="34" charset="0"/>
                <a:cs typeface="Arial" panose="020B0604020202020204" pitchFamily="34" charset="0"/>
              </a:defRPr>
            </a:lvl1pPr>
          </a:lstStyle>
          <a:p>
            <a:pPr lvl="0"/>
            <a:r>
              <a:rPr lang="en-US" noProof="0"/>
              <a:t>Click to edit Master title style</a:t>
            </a:r>
            <a:endParaRPr lang="en-GB" noProof="0"/>
          </a:p>
        </p:txBody>
      </p:sp>
      <p:sp>
        <p:nvSpPr>
          <p:cNvPr id="31" name="Content Placeholder 2"/>
          <p:cNvSpPr>
            <a:spLocks noGrp="1"/>
          </p:cNvSpPr>
          <p:nvPr>
            <p:ph sz="quarter" idx="24"/>
          </p:nvPr>
        </p:nvSpPr>
        <p:spPr>
          <a:xfrm>
            <a:off x="609600"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3" name="Content Placeholder 2"/>
          <p:cNvSpPr>
            <a:spLocks noGrp="1"/>
          </p:cNvSpPr>
          <p:nvPr>
            <p:ph sz="quarter" idx="25"/>
          </p:nvPr>
        </p:nvSpPr>
        <p:spPr>
          <a:xfrm>
            <a:off x="2852471" y="3051017"/>
            <a:ext cx="2002536" cy="2695027"/>
          </a:xfrm>
          <a:prstGeom prst="rect">
            <a:avLst/>
          </a:prstGeom>
        </p:spPr>
        <p:txBody>
          <a:bodyPr lIns="0" tIns="0" rIns="0" bIns="0"/>
          <a:lstStyle>
            <a:lvl1pPr marL="231775" indent="-231775">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defRPr sz="1100">
                <a:solidFill>
                  <a:srgbClr val="FFFFFF"/>
                </a:solidFill>
                <a:latin typeface="Arial" panose="020B0604020202020204" pitchFamily="34" charset="0"/>
                <a:cs typeface="Arial" panose="020B0604020202020204" pitchFamily="34" charset="0"/>
              </a:defRPr>
            </a:lvl4pPr>
            <a:lvl5pPr marL="1146175" indent="-231775">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4" name="Content Placeholder 2"/>
          <p:cNvSpPr>
            <a:spLocks noGrp="1"/>
          </p:cNvSpPr>
          <p:nvPr>
            <p:ph sz="quarter" idx="26"/>
          </p:nvPr>
        </p:nvSpPr>
        <p:spPr>
          <a:xfrm>
            <a:off x="509534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5" name="Content Placeholder 2"/>
          <p:cNvSpPr>
            <a:spLocks noGrp="1"/>
          </p:cNvSpPr>
          <p:nvPr>
            <p:ph sz="quarter" idx="27"/>
          </p:nvPr>
        </p:nvSpPr>
        <p:spPr>
          <a:xfrm>
            <a:off x="7338213"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6" name="Content Placeholder 2"/>
          <p:cNvSpPr>
            <a:spLocks noGrp="1"/>
          </p:cNvSpPr>
          <p:nvPr>
            <p:ph sz="quarter" idx="28"/>
          </p:nvPr>
        </p:nvSpPr>
        <p:spPr>
          <a:xfrm>
            <a:off x="958108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5" name="Text Placeholder 2"/>
          <p:cNvSpPr>
            <a:spLocks noGrp="1"/>
          </p:cNvSpPr>
          <p:nvPr>
            <p:ph type="body" sz="quarter" idx="29"/>
          </p:nvPr>
        </p:nvSpPr>
        <p:spPr>
          <a:xfrm>
            <a:off x="609600"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1" name="Text Placeholder 2"/>
          <p:cNvSpPr>
            <a:spLocks noGrp="1"/>
          </p:cNvSpPr>
          <p:nvPr>
            <p:ph type="body" sz="quarter" idx="30"/>
          </p:nvPr>
        </p:nvSpPr>
        <p:spPr>
          <a:xfrm>
            <a:off x="2852471"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3" name="Text Placeholder 2"/>
          <p:cNvSpPr>
            <a:spLocks noGrp="1"/>
          </p:cNvSpPr>
          <p:nvPr>
            <p:ph type="body" sz="quarter" idx="31"/>
          </p:nvPr>
        </p:nvSpPr>
        <p:spPr>
          <a:xfrm>
            <a:off x="5094732"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5" name="Text Placeholder 2"/>
          <p:cNvSpPr>
            <a:spLocks noGrp="1"/>
          </p:cNvSpPr>
          <p:nvPr>
            <p:ph type="body" sz="quarter" idx="32"/>
          </p:nvPr>
        </p:nvSpPr>
        <p:spPr>
          <a:xfrm>
            <a:off x="733821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7" name="Text Placeholder 2"/>
          <p:cNvSpPr>
            <a:spLocks noGrp="1"/>
          </p:cNvSpPr>
          <p:nvPr>
            <p:ph type="body" sz="quarter" idx="33"/>
          </p:nvPr>
        </p:nvSpPr>
        <p:spPr>
          <a:xfrm>
            <a:off x="957986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306189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7C8DA8E9-A285-2D49-BA25-BE2E284CE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75"/>
            <a:ext cx="12192000" cy="685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A8B66EFC-5986-414C-B490-FA9BE27E5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025" y="1644650"/>
            <a:ext cx="2662238"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Picture Placeholder 39"/>
          <p:cNvSpPr>
            <a:spLocks noGrp="1"/>
          </p:cNvSpPr>
          <p:nvPr>
            <p:ph type="pic" sz="quarter" idx="12"/>
          </p:nvPr>
        </p:nvSpPr>
        <p:spPr>
          <a:xfrm>
            <a:off x="0" y="3175"/>
            <a:ext cx="5169289" cy="6858000"/>
          </a:xfrm>
          <a:custGeom>
            <a:avLst/>
            <a:gdLst>
              <a:gd name="connsiteX0" fmla="*/ 0 w 5169289"/>
              <a:gd name="connsiteY0" fmla="*/ 0 h 6858000"/>
              <a:gd name="connsiteX1" fmla="*/ 2457881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9289" h="6858000">
                <a:moveTo>
                  <a:pt x="0" y="0"/>
                </a:moveTo>
                <a:lnTo>
                  <a:pt x="2457881" y="0"/>
                </a:lnTo>
                <a:lnTo>
                  <a:pt x="5169289" y="6858000"/>
                </a:lnTo>
                <a:lnTo>
                  <a:pt x="2133271" y="6858000"/>
                </a:lnTo>
                <a:lnTo>
                  <a:pt x="0" y="5177443"/>
                </a:lnTo>
                <a:close/>
              </a:path>
            </a:pathLst>
          </a:custGeom>
          <a:solidFill>
            <a:schemeClr val="bg2"/>
          </a:solidFill>
        </p:spPr>
        <p:txBody>
          <a:bodyPr wrap="square">
            <a:noAutofit/>
          </a:bodyPr>
          <a:lstStyle>
            <a:lvl1pPr marL="0" indent="0">
              <a:buNone/>
              <a:defRPr sz="2000"/>
            </a:lvl1pPr>
          </a:lstStyle>
          <a:p>
            <a:pPr lvl="0"/>
            <a:endParaRPr lang="en-US" noProof="0" dirty="0"/>
          </a:p>
        </p:txBody>
      </p:sp>
      <p:sp>
        <p:nvSpPr>
          <p:cNvPr id="8" name="Text Placeholder 6"/>
          <p:cNvSpPr>
            <a:spLocks noGrp="1"/>
          </p:cNvSpPr>
          <p:nvPr>
            <p:ph type="body" sz="quarter" idx="1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9" name="Text Placeholder 36"/>
          <p:cNvSpPr>
            <a:spLocks noGrp="1"/>
          </p:cNvSpPr>
          <p:nvPr>
            <p:ph type="body" sz="quarter" idx="13"/>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7" name="Graphic 7">
            <a:extLst>
              <a:ext uri="{FF2B5EF4-FFF2-40B4-BE49-F238E27FC236}">
                <a16:creationId xmlns:a16="http://schemas.microsoft.com/office/drawing/2014/main" id="{6950CCA2-EC62-7341-8662-A223226A2845}"/>
              </a:ext>
            </a:extLst>
          </p:cNvPr>
          <p:cNvSpPr/>
          <p:nvPr/>
        </p:nvSpPr>
        <p:spPr>
          <a:xfrm>
            <a:off x="0"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spTree>
    <p:extLst>
      <p:ext uri="{BB962C8B-B14F-4D97-AF65-F5344CB8AC3E}">
        <p14:creationId xmlns:p14="http://schemas.microsoft.com/office/powerpoint/2010/main" val="37620809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 Content">
    <p:bg>
      <p:bgPr>
        <a:gradFill>
          <a:gsLst>
            <a:gs pos="0">
              <a:schemeClr val="accent1"/>
            </a:gs>
            <a:gs pos="69000">
              <a:schemeClr val="accent4"/>
            </a:gs>
          </a:gsLst>
          <a:lin ang="3600000" scaled="0"/>
        </a:gradFill>
        <a:effectLst/>
      </p:bgPr>
    </p:bg>
    <p:spTree>
      <p:nvGrpSpPr>
        <p:cNvPr id="1" name=""/>
        <p:cNvGrpSpPr/>
        <p:nvPr/>
      </p:nvGrpSpPr>
      <p:grpSpPr>
        <a:xfrm>
          <a:off x="0" y="0"/>
          <a:ext cx="0" cy="0"/>
          <a:chOff x="0" y="0"/>
          <a:chExt cx="0" cy="0"/>
        </a:xfrm>
      </p:grpSpPr>
      <p:pic>
        <p:nvPicPr>
          <p:cNvPr id="8" name="Picture 9">
            <a:extLst>
              <a:ext uri="{FF2B5EF4-FFF2-40B4-BE49-F238E27FC236}">
                <a16:creationId xmlns:a16="http://schemas.microsoft.com/office/drawing/2014/main" id="{CECD0C8D-396A-4987-9F20-722634CE91B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defRPr sz="1400">
                <a:solidFill>
                  <a:schemeClr val="bg1"/>
                </a:solidFill>
                <a:latin typeface="Arial" panose="020B0604020202020204" pitchFamily="34" charset="0"/>
                <a:cs typeface="Arial" panose="020B0604020202020204" pitchFamily="34" charset="0"/>
              </a:defRPr>
            </a:lvl4pPr>
            <a:lvl5pPr marL="1146175" indent="-231775">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Box 2">
            <a:extLst>
              <a:ext uri="{FF2B5EF4-FFF2-40B4-BE49-F238E27FC236}">
                <a16:creationId xmlns:a16="http://schemas.microsoft.com/office/drawing/2014/main" id="{22D8E99B-8AD8-4BAF-BB2F-99E5B851712F}"/>
              </a:ext>
            </a:extLst>
          </p:cNvPr>
          <p:cNvSpPr txBox="1">
            <a:spLocks noChangeArrowheads="1"/>
          </p:cNvSpPr>
          <p:nvPr userDrawn="1"/>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chemeClr val="bg1"/>
                </a:solidFill>
                <a:cs typeface="Arial" panose="020B0604020202020204" pitchFamily="34" charset="0"/>
              </a:rPr>
              <a:pPr eaLnBrk="1" hangingPunct="1"/>
              <a:t>‹#›</a:t>
            </a:fld>
            <a:endParaRPr lang="en-GB" altLang="en-US" sz="800">
              <a:solidFill>
                <a:schemeClr val="bg1"/>
              </a:solidFill>
              <a:cs typeface="Arial" panose="020B0604020202020204" pitchFamily="34" charset="0"/>
            </a:endParaRPr>
          </a:p>
        </p:txBody>
      </p:sp>
      <p:sp>
        <p:nvSpPr>
          <p:cNvPr id="10" name="TextBox 6">
            <a:extLst>
              <a:ext uri="{FF2B5EF4-FFF2-40B4-BE49-F238E27FC236}">
                <a16:creationId xmlns:a16="http://schemas.microsoft.com/office/drawing/2014/main" id="{7E274FDE-A30F-449C-B347-FEDCAB0B8355}"/>
              </a:ext>
            </a:extLst>
          </p:cNvPr>
          <p:cNvSpPr txBox="1">
            <a:spLocks noChangeArrowheads="1"/>
          </p:cNvSpPr>
          <p:nvPr userDrawn="1"/>
        </p:nvSpPr>
        <p:spPr bwMode="auto">
          <a:xfrm>
            <a:off x="819150" y="6223000"/>
            <a:ext cx="9763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800">
                <a:solidFill>
                  <a:schemeClr val="bg1"/>
                </a:solidFill>
                <a:cs typeface="Arial" panose="020B0604020202020204" pitchFamily="34" charset="0"/>
              </a:rPr>
              <a:t>|     hexagon.com</a:t>
            </a:r>
          </a:p>
        </p:txBody>
      </p:sp>
    </p:spTree>
    <p:extLst>
      <p:ext uri="{BB962C8B-B14F-4D97-AF65-F5344CB8AC3E}">
        <p14:creationId xmlns:p14="http://schemas.microsoft.com/office/powerpoint/2010/main" val="42121768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 Content">
    <p:bg>
      <p:bgPr>
        <a:gradFill>
          <a:gsLst>
            <a:gs pos="81000">
              <a:schemeClr val="tx1"/>
            </a:gs>
            <a:gs pos="0">
              <a:schemeClr val="accent4"/>
            </a:gs>
          </a:gsLst>
          <a:lin ang="3000000" scaled="0"/>
        </a:gradFill>
        <a:effectLst/>
      </p:bgPr>
    </p:bg>
    <p:spTree>
      <p:nvGrpSpPr>
        <p:cNvPr id="1" name=""/>
        <p:cNvGrpSpPr/>
        <p:nvPr/>
      </p:nvGrpSpPr>
      <p:grpSpPr>
        <a:xfrm>
          <a:off x="0" y="0"/>
          <a:ext cx="0" cy="0"/>
          <a:chOff x="0" y="0"/>
          <a:chExt cx="0" cy="0"/>
        </a:xfrm>
      </p:grpSpPr>
      <p:pic>
        <p:nvPicPr>
          <p:cNvPr id="8" name="Picture 9">
            <a:extLst>
              <a:ext uri="{FF2B5EF4-FFF2-40B4-BE49-F238E27FC236}">
                <a16:creationId xmlns:a16="http://schemas.microsoft.com/office/drawing/2014/main" id="{CECD0C8D-396A-4987-9F20-722634CE91B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defRPr sz="1400">
                <a:solidFill>
                  <a:schemeClr val="bg1"/>
                </a:solidFill>
                <a:latin typeface="Arial" panose="020B0604020202020204" pitchFamily="34" charset="0"/>
                <a:cs typeface="Arial" panose="020B0604020202020204" pitchFamily="34" charset="0"/>
              </a:defRPr>
            </a:lvl4pPr>
            <a:lvl5pPr marL="1146175" indent="-231775">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Box 2">
            <a:extLst>
              <a:ext uri="{FF2B5EF4-FFF2-40B4-BE49-F238E27FC236}">
                <a16:creationId xmlns:a16="http://schemas.microsoft.com/office/drawing/2014/main" id="{22D8E99B-8AD8-4BAF-BB2F-99E5B851712F}"/>
              </a:ext>
            </a:extLst>
          </p:cNvPr>
          <p:cNvSpPr txBox="1">
            <a:spLocks noChangeArrowheads="1"/>
          </p:cNvSpPr>
          <p:nvPr userDrawn="1"/>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chemeClr val="bg1"/>
                </a:solidFill>
                <a:cs typeface="Arial" panose="020B0604020202020204" pitchFamily="34" charset="0"/>
              </a:rPr>
              <a:pPr eaLnBrk="1" hangingPunct="1"/>
              <a:t>‹#›</a:t>
            </a:fld>
            <a:endParaRPr lang="en-GB" altLang="en-US" sz="800">
              <a:solidFill>
                <a:schemeClr val="bg1"/>
              </a:solidFill>
              <a:cs typeface="Arial" panose="020B0604020202020204" pitchFamily="34" charset="0"/>
            </a:endParaRPr>
          </a:p>
        </p:txBody>
      </p:sp>
      <p:sp>
        <p:nvSpPr>
          <p:cNvPr id="10" name="TextBox 6">
            <a:extLst>
              <a:ext uri="{FF2B5EF4-FFF2-40B4-BE49-F238E27FC236}">
                <a16:creationId xmlns:a16="http://schemas.microsoft.com/office/drawing/2014/main" id="{7E274FDE-A30F-449C-B347-FEDCAB0B8355}"/>
              </a:ext>
            </a:extLst>
          </p:cNvPr>
          <p:cNvSpPr txBox="1">
            <a:spLocks noChangeArrowheads="1"/>
          </p:cNvSpPr>
          <p:nvPr userDrawn="1"/>
        </p:nvSpPr>
        <p:spPr bwMode="auto">
          <a:xfrm>
            <a:off x="819150" y="6223000"/>
            <a:ext cx="9763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800">
                <a:solidFill>
                  <a:schemeClr val="bg1"/>
                </a:solidFill>
                <a:cs typeface="Arial" panose="020B0604020202020204" pitchFamily="34" charset="0"/>
              </a:rPr>
              <a:t>|     hexagon.com</a:t>
            </a:r>
          </a:p>
        </p:txBody>
      </p:sp>
    </p:spTree>
    <p:extLst>
      <p:ext uri="{BB962C8B-B14F-4D97-AF65-F5344CB8AC3E}">
        <p14:creationId xmlns:p14="http://schemas.microsoft.com/office/powerpoint/2010/main" val="10313551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A0EC48A4-8D3C-FE47-B113-AB05283570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Tree>
    <p:extLst>
      <p:ext uri="{BB962C8B-B14F-4D97-AF65-F5344CB8AC3E}">
        <p14:creationId xmlns:p14="http://schemas.microsoft.com/office/powerpoint/2010/main" val="35566077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Content with Section Heading">
    <p:spTree>
      <p:nvGrpSpPr>
        <p:cNvPr id="1" name=""/>
        <p:cNvGrpSpPr/>
        <p:nvPr/>
      </p:nvGrpSpPr>
      <p:grpSpPr>
        <a:xfrm>
          <a:off x="0" y="0"/>
          <a:ext cx="0" cy="0"/>
          <a:chOff x="0" y="0"/>
          <a:chExt cx="0" cy="0"/>
        </a:xfrm>
      </p:grpSpPr>
      <p:pic>
        <p:nvPicPr>
          <p:cNvPr id="6" name="Picture 3">
            <a:extLst>
              <a:ext uri="{FF2B5EF4-FFF2-40B4-BE49-F238E27FC236}">
                <a16:creationId xmlns:a16="http://schemas.microsoft.com/office/drawing/2014/main" id="{B2069EAC-1205-3C44-B383-703187883B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a:extLst>
              <a:ext uri="{FF2B5EF4-FFF2-40B4-BE49-F238E27FC236}">
                <a16:creationId xmlns:a16="http://schemas.microsoft.com/office/drawing/2014/main" id="{1FCA22BF-4FA1-E640-A058-B95944BBB3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a:extLst>
              <a:ext uri="{FF2B5EF4-FFF2-40B4-BE49-F238E27FC236}">
                <a16:creationId xmlns:a16="http://schemas.microsoft.com/office/drawing/2014/main" id="{6C1D64D0-150F-1141-94A4-3CBC9EF7AB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9700"/>
            <a:ext cx="50323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22"/>
          </p:nvPr>
        </p:nvSpPr>
        <p:spPr>
          <a:xfrm>
            <a:off x="609600" y="139738"/>
            <a:ext cx="4549453" cy="410233"/>
          </a:xfrm>
          <a:prstGeom prst="rect">
            <a:avLst/>
          </a:prstGeom>
        </p:spPr>
        <p:txBody>
          <a:bodyPr lIns="0" rIns="0" anchor="t"/>
          <a:lstStyle>
            <a:lvl1pPr marL="0" indent="0">
              <a:buFontTx/>
              <a:buNone/>
              <a:defRPr sz="11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a:p>
        </p:txBody>
      </p:sp>
      <p:sp>
        <p:nvSpPr>
          <p:cNvPr id="18" name="Content Placeholder 2"/>
          <p:cNvSpPr>
            <a:spLocks noGrp="1"/>
          </p:cNvSpPr>
          <p:nvPr>
            <p:ph sz="quarter" idx="21"/>
          </p:nvPr>
        </p:nvSpPr>
        <p:spPr>
          <a:xfrm>
            <a:off x="609600" y="1663200"/>
            <a:ext cx="10972800" cy="42264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9172397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 2 Content">
    <p:spTree>
      <p:nvGrpSpPr>
        <p:cNvPr id="1" name=""/>
        <p:cNvGrpSpPr/>
        <p:nvPr/>
      </p:nvGrpSpPr>
      <p:grpSpPr>
        <a:xfrm>
          <a:off x="0" y="0"/>
          <a:ext cx="0" cy="0"/>
          <a:chOff x="0" y="0"/>
          <a:chExt cx="0" cy="0"/>
        </a:xfrm>
      </p:grpSpPr>
      <p:pic>
        <p:nvPicPr>
          <p:cNvPr id="8" name="Picture 3">
            <a:extLst>
              <a:ext uri="{FF2B5EF4-FFF2-40B4-BE49-F238E27FC236}">
                <a16:creationId xmlns:a16="http://schemas.microsoft.com/office/drawing/2014/main" id="{D39EF889-7E78-4446-8D9F-7E5F07EC6E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a:extLst>
              <a:ext uri="{FF2B5EF4-FFF2-40B4-BE49-F238E27FC236}">
                <a16:creationId xmlns:a16="http://schemas.microsoft.com/office/drawing/2014/main" id="{AC909C7F-0C59-2548-9A2A-EBCEEDA2B8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6226629"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Text Placeholder 2"/>
          <p:cNvSpPr>
            <a:spLocks noGrp="1"/>
          </p:cNvSpPr>
          <p:nvPr>
            <p:ph type="body" sz="quarter" idx="25"/>
          </p:nvPr>
        </p:nvSpPr>
        <p:spPr>
          <a:xfrm>
            <a:off x="609600"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19" name="Text Placeholder 2"/>
          <p:cNvSpPr>
            <a:spLocks noGrp="1"/>
          </p:cNvSpPr>
          <p:nvPr>
            <p:ph type="body" sz="quarter" idx="26"/>
          </p:nvPr>
        </p:nvSpPr>
        <p:spPr>
          <a:xfrm>
            <a:off x="6226629"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589311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3 Content">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279625D4-7503-E745-B668-0E2D03E0A0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DE1EBA1E-E238-CC48-9EA8-762DB1C5EA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3481523"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8100205"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3" name="Content Placeholder 2"/>
          <p:cNvSpPr>
            <a:spLocks noGrp="1"/>
          </p:cNvSpPr>
          <p:nvPr>
            <p:ph sz="quarter" idx="29"/>
          </p:nvPr>
        </p:nvSpPr>
        <p:spPr>
          <a:xfrm>
            <a:off x="4354903"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1" name="Text Placeholder 2"/>
          <p:cNvSpPr>
            <a:spLocks noGrp="1"/>
          </p:cNvSpPr>
          <p:nvPr>
            <p:ph type="body" sz="quarter" idx="25"/>
          </p:nvPr>
        </p:nvSpPr>
        <p:spPr>
          <a:xfrm>
            <a:off x="609601"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2" name="Text Placeholder 2"/>
          <p:cNvSpPr>
            <a:spLocks noGrp="1"/>
          </p:cNvSpPr>
          <p:nvPr>
            <p:ph type="body" sz="quarter" idx="30"/>
          </p:nvPr>
        </p:nvSpPr>
        <p:spPr>
          <a:xfrm>
            <a:off x="4354568"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7" name="Text Placeholder 2"/>
          <p:cNvSpPr>
            <a:spLocks noGrp="1"/>
          </p:cNvSpPr>
          <p:nvPr>
            <p:ph type="body" sz="quarter" idx="31"/>
          </p:nvPr>
        </p:nvSpPr>
        <p:spPr>
          <a:xfrm>
            <a:off x="8100879"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10114709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4 Content">
    <p:spTree>
      <p:nvGrpSpPr>
        <p:cNvPr id="1" name=""/>
        <p:cNvGrpSpPr/>
        <p:nvPr/>
      </p:nvGrpSpPr>
      <p:grpSpPr>
        <a:xfrm>
          <a:off x="0" y="0"/>
          <a:ext cx="0" cy="0"/>
          <a:chOff x="0" y="0"/>
          <a:chExt cx="0" cy="0"/>
        </a:xfrm>
      </p:grpSpPr>
      <p:pic>
        <p:nvPicPr>
          <p:cNvPr id="13" name="Picture 3">
            <a:extLst>
              <a:ext uri="{FF2B5EF4-FFF2-40B4-BE49-F238E27FC236}">
                <a16:creationId xmlns:a16="http://schemas.microsoft.com/office/drawing/2014/main" id="{A6BFFB58-E71F-DB46-95FD-CE3FAE3519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a:extLst>
              <a:ext uri="{FF2B5EF4-FFF2-40B4-BE49-F238E27FC236}">
                <a16:creationId xmlns:a16="http://schemas.microsoft.com/office/drawing/2014/main" id="{958EC235-724C-FC4A-905B-14D20FC19F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7" name="Content Placeholder 2"/>
          <p:cNvSpPr>
            <a:spLocks noGrp="1"/>
          </p:cNvSpPr>
          <p:nvPr>
            <p:ph sz="quarter" idx="35"/>
          </p:nvPr>
        </p:nvSpPr>
        <p:spPr>
          <a:xfrm>
            <a:off x="3390889"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9" name="Content Placeholder 2"/>
          <p:cNvSpPr>
            <a:spLocks noGrp="1"/>
          </p:cNvSpPr>
          <p:nvPr>
            <p:ph sz="quarter" idx="37"/>
          </p:nvPr>
        </p:nvSpPr>
        <p:spPr>
          <a:xfrm>
            <a:off x="6172178"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1" name="Content Placeholder 2"/>
          <p:cNvSpPr>
            <a:spLocks noGrp="1"/>
          </p:cNvSpPr>
          <p:nvPr>
            <p:ph sz="quarter" idx="39"/>
          </p:nvPr>
        </p:nvSpPr>
        <p:spPr>
          <a:xfrm>
            <a:off x="8953467"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0" name="Text Placeholder 2"/>
          <p:cNvSpPr>
            <a:spLocks noGrp="1"/>
          </p:cNvSpPr>
          <p:nvPr>
            <p:ph type="body" sz="quarter" idx="25"/>
          </p:nvPr>
        </p:nvSpPr>
        <p:spPr>
          <a:xfrm>
            <a:off x="609601"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1" name="Text Placeholder 2"/>
          <p:cNvSpPr>
            <a:spLocks noGrp="1"/>
          </p:cNvSpPr>
          <p:nvPr>
            <p:ph type="body" sz="quarter" idx="40"/>
          </p:nvPr>
        </p:nvSpPr>
        <p:spPr>
          <a:xfrm>
            <a:off x="3390889"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2" name="Text Placeholder 2"/>
          <p:cNvSpPr>
            <a:spLocks noGrp="1"/>
          </p:cNvSpPr>
          <p:nvPr>
            <p:ph type="body" sz="quarter" idx="41"/>
          </p:nvPr>
        </p:nvSpPr>
        <p:spPr>
          <a:xfrm>
            <a:off x="6172177"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3" name="Text Placeholder 2"/>
          <p:cNvSpPr>
            <a:spLocks noGrp="1"/>
          </p:cNvSpPr>
          <p:nvPr>
            <p:ph type="body" sz="quarter" idx="42"/>
          </p:nvPr>
        </p:nvSpPr>
        <p:spPr>
          <a:xfrm>
            <a:off x="8953465"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23890797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Content + Image Right">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152CD12A-A035-A343-8011-C4B499FF3E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a:extLst>
              <a:ext uri="{FF2B5EF4-FFF2-40B4-BE49-F238E27FC236}">
                <a16:creationId xmlns:a16="http://schemas.microsoft.com/office/drawing/2014/main" id="{B05E1DFF-58F7-7341-8AD1-AFE5C02BEF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Picture Placeholder 2"/>
          <p:cNvSpPr>
            <a:spLocks noGrp="1"/>
          </p:cNvSpPr>
          <p:nvPr>
            <p:ph type="pic" sz="quarter" idx="24"/>
          </p:nvPr>
        </p:nvSpPr>
        <p:spPr>
          <a:xfrm>
            <a:off x="6226175" y="1524001"/>
            <a:ext cx="5356225" cy="4350671"/>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0" name="Text Placeholder 2"/>
          <p:cNvSpPr>
            <a:spLocks noGrp="1"/>
          </p:cNvSpPr>
          <p:nvPr>
            <p:ph type="body" sz="quarter" idx="25"/>
          </p:nvPr>
        </p:nvSpPr>
        <p:spPr>
          <a:xfrm>
            <a:off x="609601" y="1524002"/>
            <a:ext cx="5355770"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38316578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Content + Image Left">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1A8BBD46-D6D1-A345-AB74-67A9DB4DD2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a:extLst>
              <a:ext uri="{FF2B5EF4-FFF2-40B4-BE49-F238E27FC236}">
                <a16:creationId xmlns:a16="http://schemas.microsoft.com/office/drawing/2014/main" id="{50E398DB-AAB5-D541-9341-5231C5A139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226628"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9" name="Picture Placeholder 2"/>
          <p:cNvSpPr>
            <a:spLocks noGrp="1"/>
          </p:cNvSpPr>
          <p:nvPr>
            <p:ph type="pic" sz="quarter" idx="24"/>
          </p:nvPr>
        </p:nvSpPr>
        <p:spPr>
          <a:xfrm>
            <a:off x="609148" y="1524001"/>
            <a:ext cx="5356225" cy="4350671"/>
          </a:xfrm>
          <a:prstGeom prst="rect">
            <a:avLst/>
          </a:prstGeom>
        </p:spPr>
        <p:txBody>
          <a:bodyPr anchor="ctr"/>
          <a:lstStyle>
            <a:lvl1pPr marL="0" indent="0" algn="ctr">
              <a:buNone/>
              <a:defRPr sz="1600">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0" name="Text Placeholder 2"/>
          <p:cNvSpPr>
            <a:spLocks noGrp="1"/>
          </p:cNvSpPr>
          <p:nvPr>
            <p:ph type="body" sz="quarter" idx="25"/>
          </p:nvPr>
        </p:nvSpPr>
        <p:spPr>
          <a:xfrm>
            <a:off x="6226628" y="1524002"/>
            <a:ext cx="5355771"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27039095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Object / 3 Content">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AECFD17-6C57-7846-92D8-F140E2C000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D390E60F-8339-F748-B9C1-7914326FC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4383315"/>
            <a:ext cx="3481523"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8100205"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3" name="Content Placeholder 2"/>
          <p:cNvSpPr>
            <a:spLocks noGrp="1"/>
          </p:cNvSpPr>
          <p:nvPr>
            <p:ph sz="quarter" idx="29"/>
          </p:nvPr>
        </p:nvSpPr>
        <p:spPr>
          <a:xfrm>
            <a:off x="4354903"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9" name="Content Placeholder 2"/>
          <p:cNvSpPr>
            <a:spLocks noGrp="1"/>
          </p:cNvSpPr>
          <p:nvPr>
            <p:ph sz="quarter" idx="31"/>
          </p:nvPr>
        </p:nvSpPr>
        <p:spPr>
          <a:xfrm>
            <a:off x="609600" y="1524001"/>
            <a:ext cx="3481523"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US" noProof="0"/>
              <a:t>Click to edit Master text styles</a:t>
            </a:r>
          </a:p>
        </p:txBody>
      </p:sp>
      <p:sp>
        <p:nvSpPr>
          <p:cNvPr id="20" name="Content Placeholder 2"/>
          <p:cNvSpPr>
            <a:spLocks noGrp="1"/>
          </p:cNvSpPr>
          <p:nvPr>
            <p:ph sz="quarter" idx="32"/>
          </p:nvPr>
        </p:nvSpPr>
        <p:spPr>
          <a:xfrm>
            <a:off x="8100205"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p:txBody>
      </p:sp>
      <p:sp>
        <p:nvSpPr>
          <p:cNvPr id="21" name="Content Placeholder 2"/>
          <p:cNvSpPr>
            <a:spLocks noGrp="1"/>
          </p:cNvSpPr>
          <p:nvPr>
            <p:ph sz="quarter" idx="33"/>
          </p:nvPr>
        </p:nvSpPr>
        <p:spPr>
          <a:xfrm>
            <a:off x="4354903"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US" noProof="0"/>
              <a:t>Click to edit Master text styles</a:t>
            </a:r>
          </a:p>
        </p:txBody>
      </p:sp>
    </p:spTree>
    <p:extLst>
      <p:ext uri="{BB962C8B-B14F-4D97-AF65-F5344CB8AC3E}">
        <p14:creationId xmlns:p14="http://schemas.microsoft.com/office/powerpoint/2010/main" val="4229020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reaker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5C9585-DE52-6F4F-BADE-01C34A782C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a:extLst>
              <a:ext uri="{FF2B5EF4-FFF2-40B4-BE49-F238E27FC236}">
                <a16:creationId xmlns:a16="http://schemas.microsoft.com/office/drawing/2014/main" id="{F5909651-6425-2E48-856D-4B9D3CEB83DB}"/>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6"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7"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31349313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creen Mockup">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3C9AAC01-0DC3-CF49-81DD-504451ED99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0418CE0-4200-8B49-9B58-094F4C88E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A picture containing display&#10;&#10;Description automatically generated">
            <a:extLst>
              <a:ext uri="{FF2B5EF4-FFF2-40B4-BE49-F238E27FC236}">
                <a16:creationId xmlns:a16="http://schemas.microsoft.com/office/drawing/2014/main" id="{D9AF2616-4A7B-FC4B-89BC-2B8643629A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3513" y="1541463"/>
            <a:ext cx="6784975"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9" name="Picture Placeholder 2"/>
          <p:cNvSpPr>
            <a:spLocks noGrp="1"/>
          </p:cNvSpPr>
          <p:nvPr>
            <p:ph type="pic" sz="quarter" idx="21"/>
          </p:nvPr>
        </p:nvSpPr>
        <p:spPr>
          <a:xfrm>
            <a:off x="3762375" y="1938567"/>
            <a:ext cx="4667250" cy="2628900"/>
          </a:xfrm>
          <a:prstGeom prst="rect">
            <a:avLst/>
          </a:prstGeom>
        </p:spPr>
        <p:txBody>
          <a:bodyPr anchor="ctr"/>
          <a:lstStyle>
            <a:lvl1pPr algn="ctr">
              <a:defRPr sz="1600">
                <a:solidFill>
                  <a:srgbClr val="FFFFFF"/>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Tree>
    <p:extLst>
      <p:ext uri="{BB962C8B-B14F-4D97-AF65-F5344CB8AC3E}">
        <p14:creationId xmlns:p14="http://schemas.microsoft.com/office/powerpoint/2010/main" val="11953257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 Job Title">
    <p:spTree>
      <p:nvGrpSpPr>
        <p:cNvPr id="1" name=""/>
        <p:cNvGrpSpPr/>
        <p:nvPr/>
      </p:nvGrpSpPr>
      <p:grpSpPr>
        <a:xfrm>
          <a:off x="0" y="0"/>
          <a:ext cx="0" cy="0"/>
          <a:chOff x="0" y="0"/>
          <a:chExt cx="0" cy="0"/>
        </a:xfrm>
      </p:grpSpPr>
      <p:pic>
        <p:nvPicPr>
          <p:cNvPr id="38" name="Picture 3">
            <a:extLst>
              <a:ext uri="{FF2B5EF4-FFF2-40B4-BE49-F238E27FC236}">
                <a16:creationId xmlns:a16="http://schemas.microsoft.com/office/drawing/2014/main" id="{86ECBB1E-B94B-A34E-AC5A-FEC6125293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
            <a:extLst>
              <a:ext uri="{FF2B5EF4-FFF2-40B4-BE49-F238E27FC236}">
                <a16:creationId xmlns:a16="http://schemas.microsoft.com/office/drawing/2014/main" id="{27E87A6F-28FC-2A4D-B2C1-FD9CA9F41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8" name="Picture Placeholder 2"/>
          <p:cNvSpPr>
            <a:spLocks noGrp="1"/>
          </p:cNvSpPr>
          <p:nvPr>
            <p:ph type="pic" sz="quarter" idx="21"/>
          </p:nvPr>
        </p:nvSpPr>
        <p:spPr>
          <a:xfrm>
            <a:off x="60960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9" name="Text Placeholder 6"/>
          <p:cNvSpPr>
            <a:spLocks noGrp="1"/>
          </p:cNvSpPr>
          <p:nvPr>
            <p:ph type="body" sz="quarter" idx="22"/>
          </p:nvPr>
        </p:nvSpPr>
        <p:spPr>
          <a:xfrm>
            <a:off x="248602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1" name="Text Placeholder 6"/>
          <p:cNvSpPr>
            <a:spLocks noGrp="1"/>
          </p:cNvSpPr>
          <p:nvPr>
            <p:ph type="body" sz="quarter" idx="23"/>
          </p:nvPr>
        </p:nvSpPr>
        <p:spPr>
          <a:xfrm>
            <a:off x="248602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6" name="Text Placeholder 6"/>
          <p:cNvSpPr>
            <a:spLocks noGrp="1"/>
          </p:cNvSpPr>
          <p:nvPr>
            <p:ph type="body" sz="quarter" idx="24"/>
          </p:nvPr>
        </p:nvSpPr>
        <p:spPr>
          <a:xfrm>
            <a:off x="248602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8" name="Picture Placeholder 2"/>
          <p:cNvSpPr>
            <a:spLocks noGrp="1"/>
          </p:cNvSpPr>
          <p:nvPr>
            <p:ph type="pic" sz="quarter" idx="25"/>
          </p:nvPr>
        </p:nvSpPr>
        <p:spPr>
          <a:xfrm>
            <a:off x="439175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9" name="Text Placeholder 6"/>
          <p:cNvSpPr>
            <a:spLocks noGrp="1"/>
          </p:cNvSpPr>
          <p:nvPr>
            <p:ph type="body" sz="quarter" idx="26"/>
          </p:nvPr>
        </p:nvSpPr>
        <p:spPr>
          <a:xfrm>
            <a:off x="626817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0" name="Text Placeholder 6"/>
          <p:cNvSpPr>
            <a:spLocks noGrp="1"/>
          </p:cNvSpPr>
          <p:nvPr>
            <p:ph type="body" sz="quarter" idx="27"/>
          </p:nvPr>
        </p:nvSpPr>
        <p:spPr>
          <a:xfrm>
            <a:off x="626817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1" name="Text Placeholder 6"/>
          <p:cNvSpPr>
            <a:spLocks noGrp="1"/>
          </p:cNvSpPr>
          <p:nvPr>
            <p:ph type="body" sz="quarter" idx="28"/>
          </p:nvPr>
        </p:nvSpPr>
        <p:spPr>
          <a:xfrm>
            <a:off x="626817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2" name="Picture Placeholder 2"/>
          <p:cNvSpPr>
            <a:spLocks noGrp="1"/>
          </p:cNvSpPr>
          <p:nvPr>
            <p:ph type="pic" sz="quarter" idx="29"/>
          </p:nvPr>
        </p:nvSpPr>
        <p:spPr>
          <a:xfrm>
            <a:off x="8173899"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23" name="Text Placeholder 6"/>
          <p:cNvSpPr>
            <a:spLocks noGrp="1"/>
          </p:cNvSpPr>
          <p:nvPr>
            <p:ph type="body" sz="quarter" idx="30"/>
          </p:nvPr>
        </p:nvSpPr>
        <p:spPr>
          <a:xfrm>
            <a:off x="10050324"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4" name="Text Placeholder 6"/>
          <p:cNvSpPr>
            <a:spLocks noGrp="1"/>
          </p:cNvSpPr>
          <p:nvPr>
            <p:ph type="body" sz="quarter" idx="31"/>
          </p:nvPr>
        </p:nvSpPr>
        <p:spPr>
          <a:xfrm>
            <a:off x="10050324"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5" name="Text Placeholder 6"/>
          <p:cNvSpPr>
            <a:spLocks noGrp="1"/>
          </p:cNvSpPr>
          <p:nvPr>
            <p:ph type="body" sz="quarter" idx="32"/>
          </p:nvPr>
        </p:nvSpPr>
        <p:spPr>
          <a:xfrm>
            <a:off x="10050324"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6" name="Picture Placeholder 2"/>
          <p:cNvSpPr>
            <a:spLocks noGrp="1"/>
          </p:cNvSpPr>
          <p:nvPr>
            <p:ph type="pic" sz="quarter" idx="33"/>
          </p:nvPr>
        </p:nvSpPr>
        <p:spPr>
          <a:xfrm>
            <a:off x="60960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27" name="Text Placeholder 6"/>
          <p:cNvSpPr>
            <a:spLocks noGrp="1"/>
          </p:cNvSpPr>
          <p:nvPr>
            <p:ph type="body" sz="quarter" idx="34"/>
          </p:nvPr>
        </p:nvSpPr>
        <p:spPr>
          <a:xfrm>
            <a:off x="248602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8" name="Text Placeholder 6"/>
          <p:cNvSpPr>
            <a:spLocks noGrp="1"/>
          </p:cNvSpPr>
          <p:nvPr>
            <p:ph type="body" sz="quarter" idx="35"/>
          </p:nvPr>
        </p:nvSpPr>
        <p:spPr>
          <a:xfrm>
            <a:off x="248602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9" name="Text Placeholder 6"/>
          <p:cNvSpPr>
            <a:spLocks noGrp="1"/>
          </p:cNvSpPr>
          <p:nvPr>
            <p:ph type="body" sz="quarter" idx="36"/>
          </p:nvPr>
        </p:nvSpPr>
        <p:spPr>
          <a:xfrm>
            <a:off x="248602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0" name="Picture Placeholder 2"/>
          <p:cNvSpPr>
            <a:spLocks noGrp="1"/>
          </p:cNvSpPr>
          <p:nvPr>
            <p:ph type="pic" sz="quarter" idx="37"/>
          </p:nvPr>
        </p:nvSpPr>
        <p:spPr>
          <a:xfrm>
            <a:off x="439175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31" name="Text Placeholder 6"/>
          <p:cNvSpPr>
            <a:spLocks noGrp="1"/>
          </p:cNvSpPr>
          <p:nvPr>
            <p:ph type="body" sz="quarter" idx="38"/>
          </p:nvPr>
        </p:nvSpPr>
        <p:spPr>
          <a:xfrm>
            <a:off x="626817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2" name="Text Placeholder 6"/>
          <p:cNvSpPr>
            <a:spLocks noGrp="1"/>
          </p:cNvSpPr>
          <p:nvPr>
            <p:ph type="body" sz="quarter" idx="39"/>
          </p:nvPr>
        </p:nvSpPr>
        <p:spPr>
          <a:xfrm>
            <a:off x="626817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3" name="Text Placeholder 6"/>
          <p:cNvSpPr>
            <a:spLocks noGrp="1"/>
          </p:cNvSpPr>
          <p:nvPr>
            <p:ph type="body" sz="quarter" idx="40"/>
          </p:nvPr>
        </p:nvSpPr>
        <p:spPr>
          <a:xfrm>
            <a:off x="626817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4" name="Picture Placeholder 2"/>
          <p:cNvSpPr>
            <a:spLocks noGrp="1"/>
          </p:cNvSpPr>
          <p:nvPr>
            <p:ph type="pic" sz="quarter" idx="41"/>
          </p:nvPr>
        </p:nvSpPr>
        <p:spPr>
          <a:xfrm>
            <a:off x="8173899"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35" name="Text Placeholder 6"/>
          <p:cNvSpPr>
            <a:spLocks noGrp="1"/>
          </p:cNvSpPr>
          <p:nvPr>
            <p:ph type="body" sz="quarter" idx="42"/>
          </p:nvPr>
        </p:nvSpPr>
        <p:spPr>
          <a:xfrm>
            <a:off x="10050324"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6" name="Text Placeholder 6"/>
          <p:cNvSpPr>
            <a:spLocks noGrp="1"/>
          </p:cNvSpPr>
          <p:nvPr>
            <p:ph type="body" sz="quarter" idx="43"/>
          </p:nvPr>
        </p:nvSpPr>
        <p:spPr>
          <a:xfrm>
            <a:off x="10050324"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7" name="Text Placeholder 6"/>
          <p:cNvSpPr>
            <a:spLocks noGrp="1"/>
          </p:cNvSpPr>
          <p:nvPr>
            <p:ph type="body" sz="quarter" idx="44"/>
          </p:nvPr>
        </p:nvSpPr>
        <p:spPr>
          <a:xfrm>
            <a:off x="10050324"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21609247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bject / 3 Content">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2938210-67A3-9149-A0BD-AD17160D0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7BFA5087-CE37-D240-8A92-D41BA9A131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Content Placeholder 2"/>
          <p:cNvSpPr>
            <a:spLocks noGrp="1"/>
          </p:cNvSpPr>
          <p:nvPr>
            <p:ph sz="quarter" idx="21"/>
          </p:nvPr>
        </p:nvSpPr>
        <p:spPr>
          <a:xfrm>
            <a:off x="609600" y="4276448"/>
            <a:ext cx="3481523"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8100205"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3" name="Content Placeholder 2"/>
          <p:cNvSpPr>
            <a:spLocks noGrp="1"/>
          </p:cNvSpPr>
          <p:nvPr>
            <p:ph sz="quarter" idx="29"/>
          </p:nvPr>
        </p:nvSpPr>
        <p:spPr>
          <a:xfrm>
            <a:off x="4354903"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Picture Placeholder 2"/>
          <p:cNvSpPr>
            <a:spLocks noGrp="1"/>
          </p:cNvSpPr>
          <p:nvPr>
            <p:ph type="pic" sz="quarter" idx="32"/>
          </p:nvPr>
        </p:nvSpPr>
        <p:spPr>
          <a:xfrm>
            <a:off x="0" y="0"/>
            <a:ext cx="12192000" cy="3429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
        <p:nvSpPr>
          <p:cNvPr id="19" name="Text Placeholder 2"/>
          <p:cNvSpPr>
            <a:spLocks noGrp="1"/>
          </p:cNvSpPr>
          <p:nvPr>
            <p:ph type="body" sz="quarter" idx="25"/>
          </p:nvPr>
        </p:nvSpPr>
        <p:spPr>
          <a:xfrm>
            <a:off x="609601"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1" name="Text Placeholder 2"/>
          <p:cNvSpPr>
            <a:spLocks noGrp="1"/>
          </p:cNvSpPr>
          <p:nvPr>
            <p:ph type="body" sz="quarter" idx="33"/>
          </p:nvPr>
        </p:nvSpPr>
        <p:spPr>
          <a:xfrm>
            <a:off x="4355576"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2" name="Text Placeholder 2"/>
          <p:cNvSpPr>
            <a:spLocks noGrp="1"/>
          </p:cNvSpPr>
          <p:nvPr>
            <p:ph type="body" sz="quarter" idx="31"/>
          </p:nvPr>
        </p:nvSpPr>
        <p:spPr>
          <a:xfrm>
            <a:off x="8100205"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16322912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bject">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8E72E548-EF18-F24F-A8EC-E45CB9E2DC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a:extLst>
              <a:ext uri="{FF2B5EF4-FFF2-40B4-BE49-F238E27FC236}">
                <a16:creationId xmlns:a16="http://schemas.microsoft.com/office/drawing/2014/main" id="{5EF6A283-8ADE-9941-8045-8054B25731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icture Placeholder 2"/>
          <p:cNvSpPr>
            <a:spLocks noGrp="1"/>
          </p:cNvSpPr>
          <p:nvPr>
            <p:ph type="pic" sz="quarter" idx="32"/>
          </p:nvPr>
        </p:nvSpPr>
        <p:spPr>
          <a:xfrm>
            <a:off x="0" y="0"/>
            <a:ext cx="12192000" cy="58674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Tree>
    <p:extLst>
      <p:ext uri="{BB962C8B-B14F-4D97-AF65-F5344CB8AC3E}">
        <p14:creationId xmlns:p14="http://schemas.microsoft.com/office/powerpoint/2010/main" val="38795510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Object Full Bleed">
    <p:spTree>
      <p:nvGrpSpPr>
        <p:cNvPr id="1" name=""/>
        <p:cNvGrpSpPr/>
        <p:nvPr/>
      </p:nvGrpSpPr>
      <p:grpSpPr>
        <a:xfrm>
          <a:off x="0" y="0"/>
          <a:ext cx="0" cy="0"/>
          <a:chOff x="0" y="0"/>
          <a:chExt cx="0" cy="0"/>
        </a:xfrm>
      </p:grpSpPr>
      <p:sp>
        <p:nvSpPr>
          <p:cNvPr id="4" name="Picture Placeholder 2"/>
          <p:cNvSpPr>
            <a:spLocks noGrp="1"/>
          </p:cNvSpPr>
          <p:nvPr>
            <p:ph type="pic" sz="quarter" idx="32"/>
          </p:nvPr>
        </p:nvSpPr>
        <p:spPr>
          <a:xfrm>
            <a:off x="0" y="0"/>
            <a:ext cx="12192000" cy="6858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Tree>
    <p:extLst>
      <p:ext uri="{BB962C8B-B14F-4D97-AF65-F5344CB8AC3E}">
        <p14:creationId xmlns:p14="http://schemas.microsoft.com/office/powerpoint/2010/main" val="42309422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lvl1pPr>
          </a:lstStyle>
          <a:p>
            <a:pPr lvl="0"/>
            <a:r>
              <a:rPr lang="en-US"/>
              <a:t>Click to add sub-title</a:t>
            </a:r>
            <a:endParaRPr lang="en-GB"/>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0" y="6801678"/>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latin typeface="Arial" panose="020B0604020202020204" pitchFamily="34" charset="0"/>
                <a:cs typeface="Arial" panose="020B0604020202020204" pitchFamily="34" charset="0"/>
              </a:defRPr>
            </a:lvl1pPr>
          </a:lstStyle>
          <a:p>
            <a:r>
              <a:rPr lang="en-US"/>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69298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Dark Title with Image">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10" name="Picture 9" descr="A picture containing background pattern&#10;&#10;Description automatically generated">
            <a:extLst>
              <a:ext uri="{FF2B5EF4-FFF2-40B4-BE49-F238E27FC236}">
                <a16:creationId xmlns:a16="http://schemas.microsoft.com/office/drawing/2014/main" id="{95C4B140-8EC1-5349-909E-A5B892D54F82}"/>
              </a:ext>
            </a:extLst>
          </p:cNvPr>
          <p:cNvPicPr>
            <a:picLocks noChangeAspect="1"/>
          </p:cNvPicPr>
          <p:nvPr userDrawn="1"/>
        </p:nvPicPr>
        <p:blipFill>
          <a:blip r:embed="rId2"/>
          <a:stretch>
            <a:fillRect/>
          </a:stretch>
        </p:blipFill>
        <p:spPr>
          <a:xfrm>
            <a:off x="0" y="0"/>
            <a:ext cx="12192000" cy="6858000"/>
          </a:xfrm>
          <a:prstGeom prst="rect">
            <a:avLst/>
          </a:prstGeom>
          <a:noFill/>
        </p:spPr>
      </p:pic>
      <p:sp>
        <p:nvSpPr>
          <p:cNvPr id="12" name="Text Placeholder 6">
            <a:extLst>
              <a:ext uri="{FF2B5EF4-FFF2-40B4-BE49-F238E27FC236}">
                <a16:creationId xmlns:a16="http://schemas.microsoft.com/office/drawing/2014/main" id="{F3A90FED-C934-4A48-A884-6BD4DB8B5E90}"/>
              </a:ext>
            </a:extLst>
          </p:cNvPr>
          <p:cNvSpPr>
            <a:spLocks noGrp="1"/>
          </p:cNvSpPr>
          <p:nvPr>
            <p:ph type="body" sz="quarter" idx="11" hasCustomPrompt="1"/>
          </p:nvPr>
        </p:nvSpPr>
        <p:spPr>
          <a:xfrm>
            <a:off x="7924800" y="3078863"/>
            <a:ext cx="3657600" cy="1271588"/>
          </a:xfrm>
          <a:prstGeom prst="rect">
            <a:avLst/>
          </a:prstGeom>
          <a:noFill/>
        </p:spPr>
        <p:txBody>
          <a:bodyPr lIns="0" rIns="0"/>
          <a:lstStyle>
            <a:lvl1pPr marL="0" indent="0">
              <a:buNone/>
              <a:defRPr sz="2400" b="1" i="0">
                <a:solidFill>
                  <a:schemeClr val="bg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a:t>Click to add title</a:t>
            </a:r>
          </a:p>
        </p:txBody>
      </p:sp>
      <p:sp>
        <p:nvSpPr>
          <p:cNvPr id="13" name="Text Placeholder 36">
            <a:extLst>
              <a:ext uri="{FF2B5EF4-FFF2-40B4-BE49-F238E27FC236}">
                <a16:creationId xmlns:a16="http://schemas.microsoft.com/office/drawing/2014/main" id="{E975B447-E0B8-B54B-A1EC-04A7B47B80D5}"/>
              </a:ext>
            </a:extLst>
          </p:cNvPr>
          <p:cNvSpPr>
            <a:spLocks noGrp="1"/>
          </p:cNvSpPr>
          <p:nvPr>
            <p:ph type="body" sz="quarter" idx="13" hasCustomPrompt="1"/>
          </p:nvPr>
        </p:nvSpPr>
        <p:spPr>
          <a:xfrm>
            <a:off x="7924640" y="4349320"/>
            <a:ext cx="3655977" cy="310896"/>
          </a:xfrm>
          <a:prstGeom prst="rect">
            <a:avLst/>
          </a:prstGeom>
          <a:noFill/>
        </p:spPr>
        <p:txBody>
          <a:bodyPr lIns="0" tIns="0" rIns="0" bIns="0" anchor="ctr" anchorCtr="0"/>
          <a:lstStyle>
            <a:lvl1pPr marL="0" indent="0">
              <a:buNone/>
              <a:defRPr sz="1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sub-title / date</a:t>
            </a:r>
          </a:p>
        </p:txBody>
      </p:sp>
      <p:sp>
        <p:nvSpPr>
          <p:cNvPr id="16" name="Graphic 7">
            <a:extLst>
              <a:ext uri="{FF2B5EF4-FFF2-40B4-BE49-F238E27FC236}">
                <a16:creationId xmlns:a16="http://schemas.microsoft.com/office/drawing/2014/main" id="{376CEE69-BCC7-D848-A38D-655AB052CE9A}"/>
              </a:ext>
            </a:extLst>
          </p:cNvPr>
          <p:cNvSpPr/>
          <p:nvPr userDrawn="1"/>
        </p:nvSpPr>
        <p:spPr>
          <a:xfrm>
            <a:off x="0"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no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pic>
        <p:nvPicPr>
          <p:cNvPr id="9" name="Picture 8" descr="A close up of a logo&#10;&#10;Description automatically generated">
            <a:extLst>
              <a:ext uri="{FF2B5EF4-FFF2-40B4-BE49-F238E27FC236}">
                <a16:creationId xmlns:a16="http://schemas.microsoft.com/office/drawing/2014/main" id="{ED9285A2-4BA0-8542-9DFA-EA61D37AE73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28179" y="1644033"/>
            <a:ext cx="4030136" cy="864647"/>
          </a:xfrm>
          <a:prstGeom prst="rect">
            <a:avLst/>
          </a:prstGeom>
        </p:spPr>
      </p:pic>
      <p:pic>
        <p:nvPicPr>
          <p:cNvPr id="11" name="Picture Placeholder 6">
            <a:extLst>
              <a:ext uri="{FF2B5EF4-FFF2-40B4-BE49-F238E27FC236}">
                <a16:creationId xmlns:a16="http://schemas.microsoft.com/office/drawing/2014/main" id="{310C177F-4C78-4432-A734-B6F920631FE9}"/>
              </a:ext>
            </a:extLst>
          </p:cNvPr>
          <p:cNvPicPr>
            <a:picLocks noChangeAspect="1"/>
          </p:cNvPicPr>
          <p:nvPr userDrawn="1"/>
        </p:nvPicPr>
        <p:blipFill rotWithShape="1">
          <a:blip r:embed="rId4"/>
          <a:srcRect l="47535" r="21165"/>
          <a:stretch/>
        </p:blipFill>
        <p:spPr>
          <a:xfrm>
            <a:off x="0" y="0"/>
            <a:ext cx="5127625" cy="6858000"/>
          </a:xfrm>
          <a:custGeom>
            <a:avLst/>
            <a:gdLst>
              <a:gd name="T0" fmla="*/ 0 w 5169289"/>
              <a:gd name="T1" fmla="*/ 0 h 6858000"/>
              <a:gd name="T2" fmla="*/ 2457881 w 5169289"/>
              <a:gd name="T3" fmla="*/ 0 h 6858000"/>
              <a:gd name="T4" fmla="*/ 5169289 w 5169289"/>
              <a:gd name="T5" fmla="*/ 6858000 h 6858000"/>
              <a:gd name="T6" fmla="*/ 2133271 w 5169289"/>
              <a:gd name="T7" fmla="*/ 6858000 h 6858000"/>
              <a:gd name="T8" fmla="*/ 0 w 5169289"/>
              <a:gd name="T9" fmla="*/ 5177443 h 6858000"/>
              <a:gd name="T10" fmla="*/ 0 60000 65536"/>
              <a:gd name="T11" fmla="*/ 0 60000 65536"/>
              <a:gd name="T12" fmla="*/ 0 60000 65536"/>
              <a:gd name="T13" fmla="*/ 0 60000 65536"/>
              <a:gd name="T14" fmla="*/ 0 60000 65536"/>
              <a:gd name="connsiteX0" fmla="*/ 0 w 5169289"/>
              <a:gd name="connsiteY0" fmla="*/ 0 h 6858000"/>
              <a:gd name="connsiteX1" fmla="*/ 2407077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 name="connsiteX5" fmla="*/ 0 w 5169289"/>
              <a:gd name="connsiteY5" fmla="*/ 0 h 6858000"/>
              <a:gd name="connsiteX0" fmla="*/ 0 w 5118485"/>
              <a:gd name="connsiteY0" fmla="*/ 0 h 6858000"/>
              <a:gd name="connsiteX1" fmla="*/ 2407077 w 5118485"/>
              <a:gd name="connsiteY1" fmla="*/ 0 h 6858000"/>
              <a:gd name="connsiteX2" fmla="*/ 5118485 w 5118485"/>
              <a:gd name="connsiteY2" fmla="*/ 6858000 h 6858000"/>
              <a:gd name="connsiteX3" fmla="*/ 2133271 w 5118485"/>
              <a:gd name="connsiteY3" fmla="*/ 6858000 h 6858000"/>
              <a:gd name="connsiteX4" fmla="*/ 0 w 5118485"/>
              <a:gd name="connsiteY4" fmla="*/ 5177443 h 6858000"/>
              <a:gd name="connsiteX5" fmla="*/ 0 w 5118485"/>
              <a:gd name="connsiteY5" fmla="*/ 0 h 6858000"/>
              <a:gd name="connsiteX0" fmla="*/ 0 w 5118485"/>
              <a:gd name="connsiteY0" fmla="*/ 0 h 6858000"/>
              <a:gd name="connsiteX1" fmla="*/ 2407077 w 5118485"/>
              <a:gd name="connsiteY1" fmla="*/ 0 h 6858000"/>
              <a:gd name="connsiteX2" fmla="*/ 5118485 w 5118485"/>
              <a:gd name="connsiteY2" fmla="*/ 6858000 h 6858000"/>
              <a:gd name="connsiteX3" fmla="*/ 2114220 w 5118485"/>
              <a:gd name="connsiteY3" fmla="*/ 6858000 h 6858000"/>
              <a:gd name="connsiteX4" fmla="*/ 0 w 5118485"/>
              <a:gd name="connsiteY4" fmla="*/ 5177443 h 6858000"/>
              <a:gd name="connsiteX5" fmla="*/ 0 w 5118485"/>
              <a:gd name="connsiteY5" fmla="*/ 0 h 6858000"/>
              <a:gd name="connsiteX0" fmla="*/ 3175 w 5121660"/>
              <a:gd name="connsiteY0" fmla="*/ 0 h 6858000"/>
              <a:gd name="connsiteX1" fmla="*/ 2410252 w 5121660"/>
              <a:gd name="connsiteY1" fmla="*/ 0 h 6858000"/>
              <a:gd name="connsiteX2" fmla="*/ 5121660 w 5121660"/>
              <a:gd name="connsiteY2" fmla="*/ 6858000 h 6858000"/>
              <a:gd name="connsiteX3" fmla="*/ 2117395 w 5121660"/>
              <a:gd name="connsiteY3" fmla="*/ 6858000 h 6858000"/>
              <a:gd name="connsiteX4" fmla="*/ 0 w 5121660"/>
              <a:gd name="connsiteY4" fmla="*/ 5196493 h 6858000"/>
              <a:gd name="connsiteX5" fmla="*/ 3175 w 5121660"/>
              <a:gd name="connsiteY5" fmla="*/ 0 h 6858000"/>
              <a:gd name="connsiteX0" fmla="*/ 3175 w 5128010"/>
              <a:gd name="connsiteY0" fmla="*/ 0 h 6858000"/>
              <a:gd name="connsiteX1" fmla="*/ 2410252 w 5128010"/>
              <a:gd name="connsiteY1" fmla="*/ 0 h 6858000"/>
              <a:gd name="connsiteX2" fmla="*/ 5128010 w 5128010"/>
              <a:gd name="connsiteY2" fmla="*/ 6858000 h 6858000"/>
              <a:gd name="connsiteX3" fmla="*/ 2117395 w 5128010"/>
              <a:gd name="connsiteY3" fmla="*/ 6858000 h 6858000"/>
              <a:gd name="connsiteX4" fmla="*/ 0 w 5128010"/>
              <a:gd name="connsiteY4" fmla="*/ 5196493 h 6858000"/>
              <a:gd name="connsiteX5" fmla="*/ 3175 w 5128010"/>
              <a:gd name="connsiteY5" fmla="*/ 0 h 6858000"/>
              <a:gd name="connsiteX0" fmla="*/ 3175 w 5128010"/>
              <a:gd name="connsiteY0" fmla="*/ 0 h 6858000"/>
              <a:gd name="connsiteX1" fmla="*/ 2426128 w 5128010"/>
              <a:gd name="connsiteY1" fmla="*/ 3175 h 6858000"/>
              <a:gd name="connsiteX2" fmla="*/ 5128010 w 5128010"/>
              <a:gd name="connsiteY2" fmla="*/ 6858000 h 6858000"/>
              <a:gd name="connsiteX3" fmla="*/ 2117395 w 5128010"/>
              <a:gd name="connsiteY3" fmla="*/ 6858000 h 6858000"/>
              <a:gd name="connsiteX4" fmla="*/ 0 w 5128010"/>
              <a:gd name="connsiteY4" fmla="*/ 5196493 h 6858000"/>
              <a:gd name="connsiteX5" fmla="*/ 3175 w 512801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8010" h="6858000">
                <a:moveTo>
                  <a:pt x="3175" y="0"/>
                </a:moveTo>
                <a:lnTo>
                  <a:pt x="2426128" y="3175"/>
                </a:lnTo>
                <a:lnTo>
                  <a:pt x="5128010" y="6858000"/>
                </a:lnTo>
                <a:lnTo>
                  <a:pt x="2117395" y="6858000"/>
                </a:lnTo>
                <a:lnTo>
                  <a:pt x="0" y="5196493"/>
                </a:lnTo>
                <a:cubicBezTo>
                  <a:pt x="1058" y="3464329"/>
                  <a:pt x="2117" y="1732164"/>
                  <a:pt x="3175" y="0"/>
                </a:cubicBezTo>
                <a:close/>
              </a:path>
            </a:pathLst>
          </a:custGeom>
        </p:spPr>
      </p:pic>
      <p:sp>
        <p:nvSpPr>
          <p:cNvPr id="18" name="Graphic 7">
            <a:extLst>
              <a:ext uri="{FF2B5EF4-FFF2-40B4-BE49-F238E27FC236}">
                <a16:creationId xmlns:a16="http://schemas.microsoft.com/office/drawing/2014/main" id="{DD5D751A-B5C6-DF44-8AAE-49E31CC383C0}"/>
              </a:ext>
            </a:extLst>
          </p:cNvPr>
          <p:cNvSpPr/>
          <p:nvPr userDrawn="1"/>
        </p:nvSpPr>
        <p:spPr>
          <a:xfrm>
            <a:off x="-35236"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spTree>
    <p:extLst>
      <p:ext uri="{BB962C8B-B14F-4D97-AF65-F5344CB8AC3E}">
        <p14:creationId xmlns:p14="http://schemas.microsoft.com/office/powerpoint/2010/main" val="2513161713"/>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Dark Title without Image">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10" name="Picture 9" descr="A picture containing background pattern&#10;&#10;Description automatically generated">
            <a:extLst>
              <a:ext uri="{FF2B5EF4-FFF2-40B4-BE49-F238E27FC236}">
                <a16:creationId xmlns:a16="http://schemas.microsoft.com/office/drawing/2014/main" id="{95C4B140-8EC1-5349-909E-A5B892D54F82}"/>
              </a:ext>
            </a:extLst>
          </p:cNvPr>
          <p:cNvPicPr>
            <a:picLocks noChangeAspect="1"/>
          </p:cNvPicPr>
          <p:nvPr userDrawn="1"/>
        </p:nvPicPr>
        <p:blipFill>
          <a:blip r:embed="rId2"/>
          <a:stretch>
            <a:fillRect/>
          </a:stretch>
        </p:blipFill>
        <p:spPr>
          <a:xfrm>
            <a:off x="0" y="0"/>
            <a:ext cx="12192000" cy="6858000"/>
          </a:xfrm>
          <a:prstGeom prst="rect">
            <a:avLst/>
          </a:prstGeom>
          <a:noFill/>
        </p:spPr>
      </p:pic>
      <p:sp>
        <p:nvSpPr>
          <p:cNvPr id="12" name="Text Placeholder 6">
            <a:extLst>
              <a:ext uri="{FF2B5EF4-FFF2-40B4-BE49-F238E27FC236}">
                <a16:creationId xmlns:a16="http://schemas.microsoft.com/office/drawing/2014/main" id="{F3A90FED-C934-4A48-A884-6BD4DB8B5E90}"/>
              </a:ext>
            </a:extLst>
          </p:cNvPr>
          <p:cNvSpPr>
            <a:spLocks noGrp="1"/>
          </p:cNvSpPr>
          <p:nvPr>
            <p:ph type="body" sz="quarter" idx="11" hasCustomPrompt="1"/>
          </p:nvPr>
        </p:nvSpPr>
        <p:spPr>
          <a:xfrm>
            <a:off x="7924800" y="3078863"/>
            <a:ext cx="3657600" cy="1271588"/>
          </a:xfrm>
          <a:prstGeom prst="rect">
            <a:avLst/>
          </a:prstGeom>
          <a:noFill/>
        </p:spPr>
        <p:txBody>
          <a:bodyPr lIns="0" rIns="0"/>
          <a:lstStyle>
            <a:lvl1pPr marL="0" indent="0">
              <a:buNone/>
              <a:defRPr sz="2400" b="1" i="0">
                <a:solidFill>
                  <a:schemeClr val="bg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a:t>Click to add title</a:t>
            </a:r>
          </a:p>
        </p:txBody>
      </p:sp>
      <p:sp>
        <p:nvSpPr>
          <p:cNvPr id="13" name="Text Placeholder 36">
            <a:extLst>
              <a:ext uri="{FF2B5EF4-FFF2-40B4-BE49-F238E27FC236}">
                <a16:creationId xmlns:a16="http://schemas.microsoft.com/office/drawing/2014/main" id="{E975B447-E0B8-B54B-A1EC-04A7B47B80D5}"/>
              </a:ext>
            </a:extLst>
          </p:cNvPr>
          <p:cNvSpPr>
            <a:spLocks noGrp="1"/>
          </p:cNvSpPr>
          <p:nvPr>
            <p:ph type="body" sz="quarter" idx="13" hasCustomPrompt="1"/>
          </p:nvPr>
        </p:nvSpPr>
        <p:spPr>
          <a:xfrm>
            <a:off x="7924640" y="4349320"/>
            <a:ext cx="3655977" cy="310896"/>
          </a:xfrm>
          <a:prstGeom prst="rect">
            <a:avLst/>
          </a:prstGeom>
          <a:noFill/>
        </p:spPr>
        <p:txBody>
          <a:bodyPr lIns="0" tIns="0" rIns="0" bIns="0" anchor="ctr" anchorCtr="0"/>
          <a:lstStyle>
            <a:lvl1pPr marL="0" indent="0">
              <a:buNone/>
              <a:defRPr sz="1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sub-title / date</a:t>
            </a:r>
          </a:p>
        </p:txBody>
      </p:sp>
      <p:sp>
        <p:nvSpPr>
          <p:cNvPr id="16" name="Graphic 7">
            <a:extLst>
              <a:ext uri="{FF2B5EF4-FFF2-40B4-BE49-F238E27FC236}">
                <a16:creationId xmlns:a16="http://schemas.microsoft.com/office/drawing/2014/main" id="{376CEE69-BCC7-D848-A38D-655AB052CE9A}"/>
              </a:ext>
            </a:extLst>
          </p:cNvPr>
          <p:cNvSpPr/>
          <p:nvPr userDrawn="1"/>
        </p:nvSpPr>
        <p:spPr>
          <a:xfrm>
            <a:off x="0"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no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sp>
        <p:nvSpPr>
          <p:cNvPr id="18" name="Graphic 7">
            <a:extLst>
              <a:ext uri="{FF2B5EF4-FFF2-40B4-BE49-F238E27FC236}">
                <a16:creationId xmlns:a16="http://schemas.microsoft.com/office/drawing/2014/main" id="{DD5D751A-B5C6-DF44-8AAE-49E31CC383C0}"/>
              </a:ext>
            </a:extLst>
          </p:cNvPr>
          <p:cNvSpPr/>
          <p:nvPr userDrawn="1"/>
        </p:nvSpPr>
        <p:spPr>
          <a:xfrm>
            <a:off x="-35236"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pic>
        <p:nvPicPr>
          <p:cNvPr id="9" name="Picture 8" descr="A close up of a logo&#10;&#10;Description automatically generated">
            <a:extLst>
              <a:ext uri="{FF2B5EF4-FFF2-40B4-BE49-F238E27FC236}">
                <a16:creationId xmlns:a16="http://schemas.microsoft.com/office/drawing/2014/main" id="{ED9285A2-4BA0-8542-9DFA-EA61D37AE73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28179" y="1644033"/>
            <a:ext cx="4030136" cy="864647"/>
          </a:xfrm>
          <a:prstGeom prst="rect">
            <a:avLst/>
          </a:prstGeom>
        </p:spPr>
      </p:pic>
    </p:spTree>
    <p:extLst>
      <p:ext uri="{BB962C8B-B14F-4D97-AF65-F5344CB8AC3E}">
        <p14:creationId xmlns:p14="http://schemas.microsoft.com/office/powerpoint/2010/main" val="2359910551"/>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 / Content">
    <p:bg>
      <p:bgPr>
        <a:gradFill>
          <a:gsLst>
            <a:gs pos="81000">
              <a:schemeClr val="tx1"/>
            </a:gs>
            <a:gs pos="0">
              <a:schemeClr val="accent4"/>
            </a:gs>
          </a:gsLst>
          <a:lin ang="30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95FE635-C7C0-5D40-84AF-3922A2EE5372}"/>
              </a:ext>
            </a:extLst>
          </p:cNvPr>
          <p:cNvSpPr/>
          <p:nvPr userDrawn="1"/>
        </p:nvSpPr>
        <p:spPr>
          <a:xfrm flipV="1">
            <a:off x="0" y="-30049"/>
            <a:ext cx="12209376" cy="4024712"/>
          </a:xfrm>
          <a:prstGeom prst="rect">
            <a:avLst/>
          </a:prstGeom>
          <a:gradFill flip="none" rotWithShape="1">
            <a:gsLst>
              <a:gs pos="100000">
                <a:schemeClr val="accent4"/>
              </a:gs>
              <a:gs pos="0">
                <a:schemeClr val="accent4">
                  <a:alpha val="0"/>
                  <a:lumMod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8" name="Picture 9">
            <a:extLst>
              <a:ext uri="{FF2B5EF4-FFF2-40B4-BE49-F238E27FC236}">
                <a16:creationId xmlns:a16="http://schemas.microsoft.com/office/drawing/2014/main" id="{CECD0C8D-396A-4987-9F20-722634CE91B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defRPr sz="1400">
                <a:solidFill>
                  <a:schemeClr val="bg1"/>
                </a:solidFill>
                <a:latin typeface="Arial" panose="020B0604020202020204" pitchFamily="34" charset="0"/>
                <a:cs typeface="Arial" panose="020B0604020202020204" pitchFamily="34" charset="0"/>
              </a:defRPr>
            </a:lvl4pPr>
            <a:lvl5pPr marL="1146175" indent="-231775">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9" name="TextBox 2">
            <a:extLst>
              <a:ext uri="{FF2B5EF4-FFF2-40B4-BE49-F238E27FC236}">
                <a16:creationId xmlns:a16="http://schemas.microsoft.com/office/drawing/2014/main" id="{22D8E99B-8AD8-4BAF-BB2F-99E5B851712F}"/>
              </a:ext>
            </a:extLst>
          </p:cNvPr>
          <p:cNvSpPr txBox="1">
            <a:spLocks noChangeArrowheads="1"/>
          </p:cNvSpPr>
          <p:nvPr userDrawn="1"/>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chemeClr val="bg1"/>
                </a:solidFill>
                <a:latin typeface="Arial" panose="020B0604020202020204" pitchFamily="34" charset="0"/>
                <a:cs typeface="Arial" panose="020B0604020202020204" pitchFamily="34" charset="0"/>
              </a:rPr>
              <a:pPr eaLnBrk="1" hangingPunct="1"/>
              <a:t>‹#›</a:t>
            </a:fld>
            <a:endParaRPr lang="en-GB" altLang="en-US" sz="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80835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Blue Heading only">
    <p:bg>
      <p:bgPr>
        <a:gradFill>
          <a:gsLst>
            <a:gs pos="0">
              <a:srgbClr val="0F5F7E"/>
            </a:gs>
            <a:gs pos="100000">
              <a:srgbClr val="008CB1"/>
            </a:gs>
          </a:gsLst>
          <a:lin ang="5400000" scaled="1"/>
        </a:gradFill>
        <a:effectLst/>
      </p:bgPr>
    </p:bg>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646F9CB1-E938-4F8E-89F1-960957E6A0BC}"/>
              </a:ext>
            </a:extLst>
          </p:cNvPr>
          <p:cNvSpPr>
            <a:spLocks noGrp="1"/>
          </p:cNvSpPr>
          <p:nvPr>
            <p:ph type="title" hasCustomPrompt="1"/>
          </p:nvPr>
        </p:nvSpPr>
        <p:spPr>
          <a:xfrm>
            <a:off x="608381" y="626650"/>
            <a:ext cx="10974018" cy="410233"/>
          </a:xfrm>
          <a:prstGeom prst="rect">
            <a:avLst/>
          </a:prstGeom>
        </p:spPr>
        <p:txBody>
          <a:bodyPr lIns="0" tIns="0" rIns="0" bIns="0" anchor="t">
            <a:noAutofit/>
          </a:bodyPr>
          <a:lstStyle>
            <a:lvl1pPr>
              <a:defRPr lang="en-US" sz="3600" b="1" dirty="0">
                <a:solidFill>
                  <a:srgbClr val="FFFFFF"/>
                </a:solidFill>
                <a:latin typeface="Arial" panose="020B0604020202020204" pitchFamily="34" charset="0"/>
                <a:cs typeface="Arial" panose="020B0604020202020204" pitchFamily="34" charset="0"/>
              </a:defRPr>
            </a:lvl1pPr>
          </a:lstStyle>
          <a:p>
            <a:pPr lvl="0"/>
            <a:r>
              <a:rPr lang="en-GB" noProof="0"/>
              <a:t>Click to add title</a:t>
            </a:r>
          </a:p>
        </p:txBody>
      </p:sp>
      <p:pic>
        <p:nvPicPr>
          <p:cNvPr id="4" name="Picture 3">
            <a:extLst>
              <a:ext uri="{FF2B5EF4-FFF2-40B4-BE49-F238E27FC236}">
                <a16:creationId xmlns:a16="http://schemas.microsoft.com/office/drawing/2014/main" id="{0B342A00-ED1D-445C-87DD-23C4CC73336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781800"/>
            <a:ext cx="12192000" cy="76200"/>
          </a:xfrm>
          <a:prstGeom prst="rect">
            <a:avLst/>
          </a:prstGeom>
        </p:spPr>
      </p:pic>
      <p:pic>
        <p:nvPicPr>
          <p:cNvPr id="6" name="Picture 5">
            <a:extLst>
              <a:ext uri="{FF2B5EF4-FFF2-40B4-BE49-F238E27FC236}">
                <a16:creationId xmlns:a16="http://schemas.microsoft.com/office/drawing/2014/main" id="{962C7E30-236D-42A3-91B5-565AD4BA9FC0}"/>
              </a:ext>
            </a:extLst>
          </p:cNvPr>
          <p:cNvPicPr>
            <a:picLocks noChangeAspect="1"/>
          </p:cNvPicPr>
          <p:nvPr userDrawn="1"/>
        </p:nvPicPr>
        <p:blipFill>
          <a:blip r:embed="rId3"/>
          <a:stretch>
            <a:fillRect/>
          </a:stretch>
        </p:blipFill>
        <p:spPr>
          <a:xfrm>
            <a:off x="10451592" y="6133155"/>
            <a:ext cx="1129026" cy="348611"/>
          </a:xfrm>
          <a:prstGeom prst="rect">
            <a:avLst/>
          </a:prstGeom>
        </p:spPr>
      </p:pic>
    </p:spTree>
    <p:extLst>
      <p:ext uri="{BB962C8B-B14F-4D97-AF65-F5344CB8AC3E}">
        <p14:creationId xmlns:p14="http://schemas.microsoft.com/office/powerpoint/2010/main" val="362862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er 1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B4A091E4-4C7E-3842-BE48-B66618AB7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
            <a:extLst>
              <a:ext uri="{FF2B5EF4-FFF2-40B4-BE49-F238E27FC236}">
                <a16:creationId xmlns:a16="http://schemas.microsoft.com/office/drawing/2014/main" id="{305A3A43-6671-7B4C-994E-653C24625B4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22"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23" name="Text Placeholder 6"/>
          <p:cNvSpPr>
            <a:spLocks noGrp="1"/>
          </p:cNvSpPr>
          <p:nvPr>
            <p:ph type="body" sz="quarter" idx="11"/>
          </p:nvPr>
        </p:nvSpPr>
        <p:spPr>
          <a:xfrm>
            <a:off x="7004065" y="3707691"/>
            <a:ext cx="457833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10" name="Picture Placeholder 9"/>
          <p:cNvSpPr>
            <a:spLocks noGrp="1"/>
          </p:cNvSpPr>
          <p:nvPr>
            <p:ph type="pic" sz="quarter" idx="14"/>
          </p:nvPr>
        </p:nvSpPr>
        <p:spPr>
          <a:xfrm>
            <a:off x="0" y="-6350"/>
            <a:ext cx="10007600"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7600" h="6879771">
                <a:moveTo>
                  <a:pt x="1291771" y="0"/>
                </a:moveTo>
                <a:lnTo>
                  <a:pt x="10007600" y="5450"/>
                </a:lnTo>
                <a:lnTo>
                  <a:pt x="1756229" y="6865257"/>
                </a:lnTo>
                <a:lnTo>
                  <a:pt x="0" y="6879771"/>
                </a:lnTo>
                <a:lnTo>
                  <a:pt x="0" y="3476171"/>
                </a:lnTo>
                <a:lnTo>
                  <a:pt x="1291771" y="0"/>
                </a:ln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23409504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ation / Image Left">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4487061A-3987-2B46-B19C-68361134DDFD}"/>
              </a:ext>
            </a:extLst>
          </p:cNvPr>
          <p:cNvSpPr/>
          <p:nvPr/>
        </p:nvSpPr>
        <p:spPr>
          <a:xfrm>
            <a:off x="0" y="0"/>
            <a:ext cx="12192000" cy="6870700"/>
          </a:xfrm>
          <a:custGeom>
            <a:avLst/>
            <a:gdLst>
              <a:gd name="connsiteX0" fmla="*/ 0 w 12192001"/>
              <a:gd name="connsiteY0" fmla="*/ 0 h 6860633"/>
              <a:gd name="connsiteX1" fmla="*/ 12192001 w 12192001"/>
              <a:gd name="connsiteY1" fmla="*/ 0 h 6860633"/>
              <a:gd name="connsiteX2" fmla="*/ 12192001 w 12192001"/>
              <a:gd name="connsiteY2" fmla="*/ 6860633 h 6860633"/>
              <a:gd name="connsiteX3" fmla="*/ 0 w 12192001"/>
              <a:gd name="connsiteY3" fmla="*/ 6860633 h 6860633"/>
              <a:gd name="connsiteX4" fmla="*/ 0 w 12192001"/>
              <a:gd name="connsiteY4" fmla="*/ 0 h 6860633"/>
              <a:gd name="connsiteX0" fmla="*/ 0 w 12192001"/>
              <a:gd name="connsiteY0" fmla="*/ 0 h 6871266"/>
              <a:gd name="connsiteX1" fmla="*/ 12192001 w 12192001"/>
              <a:gd name="connsiteY1" fmla="*/ 0 h 6871266"/>
              <a:gd name="connsiteX2" fmla="*/ 12181368 w 12192001"/>
              <a:gd name="connsiteY2" fmla="*/ 6871266 h 6871266"/>
              <a:gd name="connsiteX3" fmla="*/ 0 w 12192001"/>
              <a:gd name="connsiteY3" fmla="*/ 6860633 h 6871266"/>
              <a:gd name="connsiteX4" fmla="*/ 0 w 12192001"/>
              <a:gd name="connsiteY4" fmla="*/ 0 h 6871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1" h="6871266">
                <a:moveTo>
                  <a:pt x="0" y="0"/>
                </a:moveTo>
                <a:lnTo>
                  <a:pt x="12192001" y="0"/>
                </a:lnTo>
                <a:cubicBezTo>
                  <a:pt x="12188457" y="2290422"/>
                  <a:pt x="12184912" y="4580844"/>
                  <a:pt x="12181368" y="6871266"/>
                </a:cubicBezTo>
                <a:lnTo>
                  <a:pt x="0" y="6860633"/>
                </a:lnTo>
                <a:lnTo>
                  <a:pt x="0" y="0"/>
                </a:lnTo>
                <a:close/>
              </a:path>
            </a:pathLst>
          </a:custGeom>
          <a:gradFill flip="none" rotWithShape="1">
            <a:gsLst>
              <a:gs pos="75000">
                <a:srgbClr val="0F5F7E"/>
              </a:gs>
              <a:gs pos="35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6" name="Picture 4">
            <a:extLst>
              <a:ext uri="{FF2B5EF4-FFF2-40B4-BE49-F238E27FC236}">
                <a16:creationId xmlns:a16="http://schemas.microsoft.com/office/drawing/2014/main" id="{4CE1E563-E0C0-C344-ACF2-4BCC0D145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414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6">
            <a:extLst>
              <a:ext uri="{FF2B5EF4-FFF2-40B4-BE49-F238E27FC236}">
                <a16:creationId xmlns:a16="http://schemas.microsoft.com/office/drawing/2014/main" id="{0FA7B3DE-CD0A-224C-976C-A050A31AA0D9}"/>
              </a:ext>
            </a:extLst>
          </p:cNvPr>
          <p:cNvSpPr>
            <a:spLocks noEditPoints="1"/>
          </p:cNvSpPr>
          <p:nvPr/>
        </p:nvSpPr>
        <p:spPr bwMode="auto">
          <a:xfrm>
            <a:off x="7045325" y="2806700"/>
            <a:ext cx="415925" cy="344488"/>
          </a:xfrm>
          <a:custGeom>
            <a:avLst/>
            <a:gdLst>
              <a:gd name="T0" fmla="*/ 247270 w 1167"/>
              <a:gd name="T1" fmla="*/ 344809 h 1006"/>
              <a:gd name="T2" fmla="*/ 247270 w 1167"/>
              <a:gd name="T3" fmla="*/ 344809 h 1006"/>
              <a:gd name="T4" fmla="*/ 247270 w 1167"/>
              <a:gd name="T5" fmla="*/ 192627 h 1006"/>
              <a:gd name="T6" fmla="*/ 371617 w 1167"/>
              <a:gd name="T7" fmla="*/ 0 h 1006"/>
              <a:gd name="T8" fmla="*/ 409028 w 1167"/>
              <a:gd name="T9" fmla="*/ 65466 h 1006"/>
              <a:gd name="T10" fmla="*/ 332781 w 1167"/>
              <a:gd name="T11" fmla="*/ 180288 h 1006"/>
              <a:gd name="T12" fmla="*/ 415798 w 1167"/>
              <a:gd name="T13" fmla="*/ 180288 h 1006"/>
              <a:gd name="T14" fmla="*/ 415798 w 1167"/>
              <a:gd name="T15" fmla="*/ 344809 h 1006"/>
              <a:gd name="T16" fmla="*/ 247270 w 1167"/>
              <a:gd name="T17" fmla="*/ 344809 h 1006"/>
              <a:gd name="T18" fmla="*/ 0 w 1167"/>
              <a:gd name="T19" fmla="*/ 344809 h 1006"/>
              <a:gd name="T20" fmla="*/ 0 w 1167"/>
              <a:gd name="T21" fmla="*/ 344809 h 1006"/>
              <a:gd name="T22" fmla="*/ 0 w 1167"/>
              <a:gd name="T23" fmla="*/ 192627 h 1006"/>
              <a:gd name="T24" fmla="*/ 121853 w 1167"/>
              <a:gd name="T25" fmla="*/ 0 h 1006"/>
              <a:gd name="T26" fmla="*/ 159621 w 1167"/>
              <a:gd name="T27" fmla="*/ 65466 h 1006"/>
              <a:gd name="T28" fmla="*/ 83373 w 1167"/>
              <a:gd name="T29" fmla="*/ 180288 h 1006"/>
              <a:gd name="T30" fmla="*/ 167816 w 1167"/>
              <a:gd name="T31" fmla="*/ 180288 h 1006"/>
              <a:gd name="T32" fmla="*/ 167816 w 1167"/>
              <a:gd name="T33" fmla="*/ 344809 h 1006"/>
              <a:gd name="T34" fmla="*/ 0 w 1167"/>
              <a:gd name="T35" fmla="*/ 344809 h 10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5" name="Picture Placeholder 16"/>
          <p:cNvSpPr>
            <a:spLocks noGrp="1"/>
          </p:cNvSpPr>
          <p:nvPr>
            <p:ph type="pic" sz="quarter" idx="12"/>
          </p:nvPr>
        </p:nvSpPr>
        <p:spPr>
          <a:xfrm>
            <a:off x="-1" y="0"/>
            <a:ext cx="7461775" cy="686063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377" h="6860633">
                <a:moveTo>
                  <a:pt x="0" y="0"/>
                </a:moveTo>
                <a:lnTo>
                  <a:pt x="8291377" y="0"/>
                </a:lnTo>
                <a:lnTo>
                  <a:pt x="5336493" y="6860633"/>
                </a:lnTo>
                <a:lnTo>
                  <a:pt x="0" y="6858000"/>
                </a:lnTo>
                <a:lnTo>
                  <a:pt x="0" y="0"/>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FFFFFF"/>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0" name="Text Placeholder 6"/>
          <p:cNvSpPr>
            <a:spLocks noGrp="1"/>
          </p:cNvSpPr>
          <p:nvPr>
            <p:ph type="body" sz="quarter" idx="11"/>
          </p:nvPr>
        </p:nvSpPr>
        <p:spPr>
          <a:xfrm>
            <a:off x="7634514" y="2877181"/>
            <a:ext cx="3947886" cy="2313463"/>
          </a:xfrm>
          <a:prstGeom prst="rect">
            <a:avLst/>
          </a:prstGeom>
        </p:spPr>
        <p:txBody>
          <a:bodyPr/>
          <a:lstStyle>
            <a:lvl1pPr marL="0" indent="0">
              <a:lnSpc>
                <a:spcPts val="2560"/>
              </a:lnSpc>
              <a:buNone/>
              <a:defRPr sz="1800" b="1" i="0">
                <a:solidFill>
                  <a:schemeClr val="bg1"/>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41631552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Quotation / Image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89E304-357D-7D47-AD78-24ED594B8E4C}"/>
              </a:ext>
            </a:extLst>
          </p:cNvPr>
          <p:cNvSpPr/>
          <p:nvPr/>
        </p:nvSpPr>
        <p:spPr>
          <a:xfrm>
            <a:off x="0" y="0"/>
            <a:ext cx="12192000" cy="6861175"/>
          </a:xfrm>
          <a:prstGeom prst="rect">
            <a:avLst/>
          </a:prstGeom>
          <a:gradFill flip="none" rotWithShape="1">
            <a:gsLst>
              <a:gs pos="72000">
                <a:srgbClr val="0F5F7E"/>
              </a:gs>
              <a:gs pos="24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Freeform 6">
            <a:extLst>
              <a:ext uri="{FF2B5EF4-FFF2-40B4-BE49-F238E27FC236}">
                <a16:creationId xmlns:a16="http://schemas.microsoft.com/office/drawing/2014/main" id="{E57B0054-108F-0144-B1E3-67FB48358DE9}"/>
              </a:ext>
            </a:extLst>
          </p:cNvPr>
          <p:cNvSpPr>
            <a:spLocks noEditPoints="1"/>
          </p:cNvSpPr>
          <p:nvPr/>
        </p:nvSpPr>
        <p:spPr bwMode="auto">
          <a:xfrm>
            <a:off x="598488" y="2806700"/>
            <a:ext cx="415925" cy="344488"/>
          </a:xfrm>
          <a:custGeom>
            <a:avLst/>
            <a:gdLst>
              <a:gd name="T0" fmla="*/ 247270 w 1167"/>
              <a:gd name="T1" fmla="*/ 344809 h 1006"/>
              <a:gd name="T2" fmla="*/ 247270 w 1167"/>
              <a:gd name="T3" fmla="*/ 344809 h 1006"/>
              <a:gd name="T4" fmla="*/ 247270 w 1167"/>
              <a:gd name="T5" fmla="*/ 192627 h 1006"/>
              <a:gd name="T6" fmla="*/ 371617 w 1167"/>
              <a:gd name="T7" fmla="*/ 0 h 1006"/>
              <a:gd name="T8" fmla="*/ 409028 w 1167"/>
              <a:gd name="T9" fmla="*/ 65466 h 1006"/>
              <a:gd name="T10" fmla="*/ 332781 w 1167"/>
              <a:gd name="T11" fmla="*/ 180288 h 1006"/>
              <a:gd name="T12" fmla="*/ 415798 w 1167"/>
              <a:gd name="T13" fmla="*/ 180288 h 1006"/>
              <a:gd name="T14" fmla="*/ 415798 w 1167"/>
              <a:gd name="T15" fmla="*/ 344809 h 1006"/>
              <a:gd name="T16" fmla="*/ 247270 w 1167"/>
              <a:gd name="T17" fmla="*/ 344809 h 1006"/>
              <a:gd name="T18" fmla="*/ 0 w 1167"/>
              <a:gd name="T19" fmla="*/ 344809 h 1006"/>
              <a:gd name="T20" fmla="*/ 0 w 1167"/>
              <a:gd name="T21" fmla="*/ 344809 h 1006"/>
              <a:gd name="T22" fmla="*/ 0 w 1167"/>
              <a:gd name="T23" fmla="*/ 192627 h 1006"/>
              <a:gd name="T24" fmla="*/ 121853 w 1167"/>
              <a:gd name="T25" fmla="*/ 0 h 1006"/>
              <a:gd name="T26" fmla="*/ 159621 w 1167"/>
              <a:gd name="T27" fmla="*/ 65466 h 1006"/>
              <a:gd name="T28" fmla="*/ 83373 w 1167"/>
              <a:gd name="T29" fmla="*/ 180288 h 1006"/>
              <a:gd name="T30" fmla="*/ 167816 w 1167"/>
              <a:gd name="T31" fmla="*/ 180288 h 1006"/>
              <a:gd name="T32" fmla="*/ 167816 w 1167"/>
              <a:gd name="T33" fmla="*/ 344809 h 1006"/>
              <a:gd name="T34" fmla="*/ 0 w 1167"/>
              <a:gd name="T35" fmla="*/ 344809 h 10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10" name="Text Placeholder 6"/>
          <p:cNvSpPr>
            <a:spLocks noGrp="1"/>
          </p:cNvSpPr>
          <p:nvPr>
            <p:ph type="body" sz="quarter" idx="11"/>
          </p:nvPr>
        </p:nvSpPr>
        <p:spPr>
          <a:xfrm>
            <a:off x="1187631" y="2862893"/>
            <a:ext cx="3947886" cy="2313463"/>
          </a:xfrm>
          <a:prstGeom prst="rect">
            <a:avLst/>
          </a:prstGeom>
        </p:spPr>
        <p:txBody>
          <a:bodyPr/>
          <a:lstStyle>
            <a:lvl1pPr marL="0" indent="0">
              <a:lnSpc>
                <a:spcPts val="2560"/>
              </a:lnSpc>
              <a:buNone/>
              <a:defRPr sz="1800" b="1" i="0">
                <a:solidFill>
                  <a:srgbClr val="FFFFFF"/>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8" name="Picture Placeholder 16"/>
          <p:cNvSpPr>
            <a:spLocks noGrp="1"/>
          </p:cNvSpPr>
          <p:nvPr>
            <p:ph type="pic" sz="quarter" idx="12"/>
          </p:nvPr>
        </p:nvSpPr>
        <p:spPr>
          <a:xfrm>
            <a:off x="4635044" y="-2634"/>
            <a:ext cx="7561245" cy="686982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 name="connsiteX0" fmla="*/ 0 w 8317836"/>
              <a:gd name="connsiteY0" fmla="*/ 0 h 6858000"/>
              <a:gd name="connsiteX1" fmla="*/ 8291377 w 8317836"/>
              <a:gd name="connsiteY1" fmla="*/ 0 h 6858000"/>
              <a:gd name="connsiteX2" fmla="*/ 8317836 w 8317836"/>
              <a:gd name="connsiteY2" fmla="*/ 6848601 h 6858000"/>
              <a:gd name="connsiteX3" fmla="*/ 0 w 8317836"/>
              <a:gd name="connsiteY3" fmla="*/ 6858000 h 6858000"/>
              <a:gd name="connsiteX4" fmla="*/ 0 w 8317836"/>
              <a:gd name="connsiteY4" fmla="*/ 0 h 6858000"/>
              <a:gd name="connsiteX0" fmla="*/ 0 w 8317836"/>
              <a:gd name="connsiteY0" fmla="*/ 0 h 6848601"/>
              <a:gd name="connsiteX1" fmla="*/ 8291377 w 8317836"/>
              <a:gd name="connsiteY1" fmla="*/ 0 h 6848601"/>
              <a:gd name="connsiteX2" fmla="*/ 8317836 w 8317836"/>
              <a:gd name="connsiteY2" fmla="*/ 6848601 h 6848601"/>
              <a:gd name="connsiteX3" fmla="*/ 3115036 w 8317836"/>
              <a:gd name="connsiteY3" fmla="*/ 6845968 h 6848601"/>
              <a:gd name="connsiteX4" fmla="*/ 0 w 8317836"/>
              <a:gd name="connsiteY4" fmla="*/ 0 h 6848601"/>
              <a:gd name="connsiteX0" fmla="*/ 0 w 8317836"/>
              <a:gd name="connsiteY0" fmla="*/ 0 h 6848601"/>
              <a:gd name="connsiteX1" fmla="*/ 8291377 w 8317836"/>
              <a:gd name="connsiteY1" fmla="*/ 0 h 6848601"/>
              <a:gd name="connsiteX2" fmla="*/ 8317836 w 8317836"/>
              <a:gd name="connsiteY2" fmla="*/ 6848601 h 6848601"/>
              <a:gd name="connsiteX3" fmla="*/ 3088298 w 8317836"/>
              <a:gd name="connsiteY3" fmla="*/ 6845968 h 6848601"/>
              <a:gd name="connsiteX4" fmla="*/ 0 w 8317836"/>
              <a:gd name="connsiteY4" fmla="*/ 0 h 6848601"/>
              <a:gd name="connsiteX0" fmla="*/ 0 w 8304466"/>
              <a:gd name="connsiteY0" fmla="*/ 0 h 6848601"/>
              <a:gd name="connsiteX1" fmla="*/ 8291377 w 8304466"/>
              <a:gd name="connsiteY1" fmla="*/ 0 h 6848601"/>
              <a:gd name="connsiteX2" fmla="*/ 8304466 w 8304466"/>
              <a:gd name="connsiteY2" fmla="*/ 6848601 h 6848601"/>
              <a:gd name="connsiteX3" fmla="*/ 3088298 w 8304466"/>
              <a:gd name="connsiteY3" fmla="*/ 6845968 h 6848601"/>
              <a:gd name="connsiteX4" fmla="*/ 0 w 8304466"/>
              <a:gd name="connsiteY4" fmla="*/ 0 h 6848601"/>
              <a:gd name="connsiteX0" fmla="*/ 0 w 8330971"/>
              <a:gd name="connsiteY0" fmla="*/ 0 h 6864504"/>
              <a:gd name="connsiteX1" fmla="*/ 8291377 w 8330971"/>
              <a:gd name="connsiteY1" fmla="*/ 0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4504"/>
              <a:gd name="connsiteX1" fmla="*/ 8309049 w 8330971"/>
              <a:gd name="connsiteY1" fmla="*/ 15902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9822"/>
              <a:gd name="connsiteX1" fmla="*/ 8309049 w 8330971"/>
              <a:gd name="connsiteY1" fmla="*/ 15902 h 6869822"/>
              <a:gd name="connsiteX2" fmla="*/ 8330971 w 8330971"/>
              <a:gd name="connsiteY2" fmla="*/ 6864504 h 6869822"/>
              <a:gd name="connsiteX3" fmla="*/ 3070629 w 8330971"/>
              <a:gd name="connsiteY3" fmla="*/ 6869822 h 6869822"/>
              <a:gd name="connsiteX4" fmla="*/ 0 w 8330971"/>
              <a:gd name="connsiteY4" fmla="*/ 0 h 6869822"/>
              <a:gd name="connsiteX0" fmla="*/ 0 w 8330971"/>
              <a:gd name="connsiteY0" fmla="*/ 0 h 6869822"/>
              <a:gd name="connsiteX1" fmla="*/ 830904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30971"/>
              <a:gd name="connsiteY0" fmla="*/ 0 h 6869822"/>
              <a:gd name="connsiteX1" fmla="*/ 829137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66312"/>
              <a:gd name="connsiteY0" fmla="*/ 0 h 6861870"/>
              <a:gd name="connsiteX1" fmla="*/ 8326720 w 8366312"/>
              <a:gd name="connsiteY1" fmla="*/ 7950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563"/>
              <a:gd name="connsiteY0" fmla="*/ 0 h 6861870"/>
              <a:gd name="connsiteX1" fmla="*/ 8353228 w 8366563"/>
              <a:gd name="connsiteY1" fmla="*/ 15901 h 6861870"/>
              <a:gd name="connsiteX2" fmla="*/ 8366312 w 8366563"/>
              <a:gd name="connsiteY2" fmla="*/ 6856552 h 6861870"/>
              <a:gd name="connsiteX3" fmla="*/ 3070630 w 8366563"/>
              <a:gd name="connsiteY3" fmla="*/ 6861870 h 6861870"/>
              <a:gd name="connsiteX4" fmla="*/ 0 w 8366563"/>
              <a:gd name="connsiteY4" fmla="*/ 0 h 6861870"/>
              <a:gd name="connsiteX0" fmla="*/ 0 w 8366563"/>
              <a:gd name="connsiteY0" fmla="*/ 2 h 6861872"/>
              <a:gd name="connsiteX1" fmla="*/ 8353228 w 8366563"/>
              <a:gd name="connsiteY1" fmla="*/ 0 h 6861872"/>
              <a:gd name="connsiteX2" fmla="*/ 8366312 w 8366563"/>
              <a:gd name="connsiteY2" fmla="*/ 6856554 h 6861872"/>
              <a:gd name="connsiteX3" fmla="*/ 3070630 w 8366563"/>
              <a:gd name="connsiteY3" fmla="*/ 6861872 h 6861872"/>
              <a:gd name="connsiteX4" fmla="*/ 0 w 8366563"/>
              <a:gd name="connsiteY4" fmla="*/ 2 h 6861872"/>
              <a:gd name="connsiteX0" fmla="*/ 0 w 8384234"/>
              <a:gd name="connsiteY0" fmla="*/ 0 h 6885724"/>
              <a:gd name="connsiteX1" fmla="*/ 8370899 w 8384234"/>
              <a:gd name="connsiteY1" fmla="*/ 23852 h 6885724"/>
              <a:gd name="connsiteX2" fmla="*/ 8383983 w 8384234"/>
              <a:gd name="connsiteY2" fmla="*/ 6880406 h 6885724"/>
              <a:gd name="connsiteX3" fmla="*/ 3088301 w 8384234"/>
              <a:gd name="connsiteY3" fmla="*/ 6885724 h 6885724"/>
              <a:gd name="connsiteX4" fmla="*/ 0 w 8384234"/>
              <a:gd name="connsiteY4" fmla="*/ 0 h 6885724"/>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2 h 6869823"/>
              <a:gd name="connsiteX1" fmla="*/ 8388570 w 8401905"/>
              <a:gd name="connsiteY1" fmla="*/ 0 h 6869823"/>
              <a:gd name="connsiteX2" fmla="*/ 8401654 w 8401905"/>
              <a:gd name="connsiteY2" fmla="*/ 6864505 h 6869823"/>
              <a:gd name="connsiteX3" fmla="*/ 3105972 w 8401905"/>
              <a:gd name="connsiteY3" fmla="*/ 6869823 h 6869823"/>
              <a:gd name="connsiteX4" fmla="*/ 0 w 8401905"/>
              <a:gd name="connsiteY4" fmla="*/ 2 h 686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05" h="6869823">
                <a:moveTo>
                  <a:pt x="0" y="2"/>
                </a:moveTo>
                <a:lnTo>
                  <a:pt x="8388570" y="0"/>
                </a:lnTo>
                <a:cubicBezTo>
                  <a:pt x="8413547" y="2227207"/>
                  <a:pt x="8394347" y="4581638"/>
                  <a:pt x="8401654" y="6864505"/>
                </a:cubicBezTo>
                <a:lnTo>
                  <a:pt x="3105972" y="6869823"/>
                </a:lnTo>
                <a:lnTo>
                  <a:pt x="0" y="2"/>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Tree>
    <p:extLst>
      <p:ext uri="{BB962C8B-B14F-4D97-AF65-F5344CB8AC3E}">
        <p14:creationId xmlns:p14="http://schemas.microsoft.com/office/powerpoint/2010/main" val="21855392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Quote 2">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F748C1FA-3DB8-D049-95E9-47F54F0E70CB}"/>
              </a:ext>
            </a:extLst>
          </p:cNvPr>
          <p:cNvGrpSpPr>
            <a:grpSpLocks/>
          </p:cNvGrpSpPr>
          <p:nvPr/>
        </p:nvGrpSpPr>
        <p:grpSpPr bwMode="auto">
          <a:xfrm flipV="1">
            <a:off x="7410450" y="0"/>
            <a:ext cx="4781550" cy="6853238"/>
            <a:chOff x="7410472" y="0"/>
            <a:chExt cx="4781528" cy="6852478"/>
          </a:xfrm>
        </p:grpSpPr>
        <p:sp>
          <p:nvSpPr>
            <p:cNvPr id="5" name="Freeform 4">
              <a:extLst>
                <a:ext uri="{FF2B5EF4-FFF2-40B4-BE49-F238E27FC236}">
                  <a16:creationId xmlns:a16="http://schemas.microsoft.com/office/drawing/2014/main" id="{FDCD60CD-22A4-3A48-A7EB-5FA5211A3E14}"/>
                </a:ext>
              </a:extLst>
            </p:cNvPr>
            <p:cNvSpPr/>
            <p:nvPr/>
          </p:nvSpPr>
          <p:spPr>
            <a:xfrm flipH="1">
              <a:off x="7931237" y="0"/>
              <a:ext cx="4260763" cy="6852478"/>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52478">
                  <a:moveTo>
                    <a:pt x="0" y="1988378"/>
                  </a:moveTo>
                  <a:lnTo>
                    <a:pt x="2832100" y="7178"/>
                  </a:lnTo>
                  <a:lnTo>
                    <a:pt x="3180891" y="0"/>
                  </a:lnTo>
                  <a:lnTo>
                    <a:pt x="368300" y="6852478"/>
                  </a:lnTo>
                  <a:lnTo>
                    <a:pt x="0" y="6852478"/>
                  </a:lnTo>
                  <a:lnTo>
                    <a:pt x="0" y="19883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Freeform 5">
              <a:extLst>
                <a:ext uri="{FF2B5EF4-FFF2-40B4-BE49-F238E27FC236}">
                  <a16:creationId xmlns:a16="http://schemas.microsoft.com/office/drawing/2014/main" id="{52374295-A7D7-6341-BB7F-6F77265F96AD}"/>
                </a:ext>
              </a:extLst>
            </p:cNvPr>
            <p:cNvSpPr/>
            <p:nvPr/>
          </p:nvSpPr>
          <p:spPr>
            <a:xfrm flipH="1">
              <a:off x="7410472" y="13528"/>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7" name="Freeform: Shape 14">
            <a:extLst>
              <a:ext uri="{FF2B5EF4-FFF2-40B4-BE49-F238E27FC236}">
                <a16:creationId xmlns:a16="http://schemas.microsoft.com/office/drawing/2014/main" id="{2CB327C3-E24E-0441-9D73-90F5E6172ACB}"/>
              </a:ext>
            </a:extLst>
          </p:cNvPr>
          <p:cNvSpPr/>
          <p:nvPr/>
        </p:nvSpPr>
        <p:spPr>
          <a:xfrm>
            <a:off x="0" y="-62994"/>
            <a:ext cx="3596874" cy="6542259"/>
          </a:xfrm>
          <a:custGeom>
            <a:avLst/>
            <a:gdLst>
              <a:gd name="connsiteX0" fmla="*/ 3596874 w 3596874"/>
              <a:gd name="connsiteY0" fmla="*/ 0 h 6542259"/>
              <a:gd name="connsiteX1" fmla="*/ 0 w 3596874"/>
              <a:gd name="connsiteY1" fmla="*/ 6542259 h 6542259"/>
              <a:gd name="connsiteX2" fmla="*/ 0 w 3596874"/>
              <a:gd name="connsiteY2" fmla="*/ 1641660 h 6542259"/>
              <a:gd name="connsiteX3" fmla="*/ 3129673 w 3596874"/>
              <a:gd name="connsiteY3" fmla="*/ 7178 h 6542259"/>
            </a:gdLst>
            <a:ahLst/>
            <a:cxnLst>
              <a:cxn ang="0">
                <a:pos x="connsiteX0" y="connsiteY0"/>
              </a:cxn>
              <a:cxn ang="0">
                <a:pos x="connsiteX1" y="connsiteY1"/>
              </a:cxn>
              <a:cxn ang="0">
                <a:pos x="connsiteX2" y="connsiteY2"/>
              </a:cxn>
              <a:cxn ang="0">
                <a:pos x="connsiteX3" y="connsiteY3"/>
              </a:cxn>
            </a:cxnLst>
            <a:rect l="l" t="t" r="r" b="b"/>
            <a:pathLst>
              <a:path w="3596874" h="6542259">
                <a:moveTo>
                  <a:pt x="3596874" y="0"/>
                </a:moveTo>
                <a:lnTo>
                  <a:pt x="0" y="6542259"/>
                </a:lnTo>
                <a:lnTo>
                  <a:pt x="0" y="1641660"/>
                </a:lnTo>
                <a:lnTo>
                  <a:pt x="3129673" y="71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reeform 7">
            <a:extLst>
              <a:ext uri="{FF2B5EF4-FFF2-40B4-BE49-F238E27FC236}">
                <a16:creationId xmlns:a16="http://schemas.microsoft.com/office/drawing/2014/main" id="{B94AA9E1-A774-E549-AA8D-15841AA7FD9F}"/>
              </a:ext>
            </a:extLst>
          </p:cNvPr>
          <p:cNvSpPr/>
          <p:nvPr/>
        </p:nvSpPr>
        <p:spPr>
          <a:xfrm>
            <a:off x="-143124" y="-55817"/>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9" name="Picture 9">
            <a:extLst>
              <a:ext uri="{FF2B5EF4-FFF2-40B4-BE49-F238E27FC236}">
                <a16:creationId xmlns:a16="http://schemas.microsoft.com/office/drawing/2014/main" id="{4B76543A-0DED-C94C-A78C-F6F18ED2C6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Connector 9">
            <a:extLst>
              <a:ext uri="{FF2B5EF4-FFF2-40B4-BE49-F238E27FC236}">
                <a16:creationId xmlns:a16="http://schemas.microsoft.com/office/drawing/2014/main" id="{9D3A30B9-120F-E441-A144-12CDE2B02F63}"/>
              </a:ext>
            </a:extLst>
          </p:cNvPr>
          <p:cNvCxnSpPr>
            <a:cxnSpLocks/>
          </p:cNvCxnSpPr>
          <p:nvPr/>
        </p:nvCxnSpPr>
        <p:spPr>
          <a:xfrm flipV="1">
            <a:off x="8913701" y="-1788"/>
            <a:ext cx="2227575" cy="6854266"/>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7A0A27-5797-F145-9B65-601E05EBA2D7}"/>
              </a:ext>
            </a:extLst>
          </p:cNvPr>
          <p:cNvCxnSpPr>
            <a:cxnSpLocks/>
          </p:cNvCxnSpPr>
          <p:nvPr/>
        </p:nvCxnSpPr>
        <p:spPr>
          <a:xfrm flipH="1" flipV="1">
            <a:off x="11790500" y="-1788"/>
            <a:ext cx="401500" cy="4262892"/>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BA30E69-F9C2-5B49-8BC5-2BBB1A2D1440}"/>
              </a:ext>
            </a:extLst>
          </p:cNvPr>
          <p:cNvCxnSpPr>
            <a:cxnSpLocks/>
          </p:cNvCxnSpPr>
          <p:nvPr/>
        </p:nvCxnSpPr>
        <p:spPr>
          <a:xfrm flipV="1">
            <a:off x="76398" y="-57385"/>
            <a:ext cx="3749237" cy="6963258"/>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0567E4B-879A-1647-AE03-7B6427F1C85F}"/>
              </a:ext>
            </a:extLst>
          </p:cNvPr>
          <p:cNvCxnSpPr>
            <a:cxnSpLocks/>
          </p:cNvCxnSpPr>
          <p:nvPr/>
        </p:nvCxnSpPr>
        <p:spPr>
          <a:xfrm flipV="1">
            <a:off x="0" y="-1788"/>
            <a:ext cx="982292" cy="5159004"/>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6"/>
          </p:nvPr>
        </p:nvSpPr>
        <p:spPr>
          <a:xfrm>
            <a:off x="2621280" y="2743994"/>
            <a:ext cx="6949440" cy="1370013"/>
          </a:xfrm>
          <a:prstGeom prst="rect">
            <a:avLst/>
          </a:prstGeom>
        </p:spPr>
        <p:txBody>
          <a:bodyPr anchor="ctr"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41917050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Quote 3">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sp>
        <p:nvSpPr>
          <p:cNvPr id="5" name="Freeform: Shape 29">
            <a:extLst>
              <a:ext uri="{FF2B5EF4-FFF2-40B4-BE49-F238E27FC236}">
                <a16:creationId xmlns:a16="http://schemas.microsoft.com/office/drawing/2014/main" id="{9E8F96FA-7CAB-944F-A604-03CE982034EC}"/>
              </a:ext>
            </a:extLst>
          </p:cNvPr>
          <p:cNvSpPr/>
          <p:nvPr/>
        </p:nvSpPr>
        <p:spPr>
          <a:xfrm flipH="1">
            <a:off x="8449808" y="0"/>
            <a:ext cx="3742193" cy="6525829"/>
          </a:xfrm>
          <a:custGeom>
            <a:avLst/>
            <a:gdLst>
              <a:gd name="connsiteX0" fmla="*/ 3742193 w 3742193"/>
              <a:gd name="connsiteY0" fmla="*/ 0 h 6525829"/>
              <a:gd name="connsiteX1" fmla="*/ 0 w 3742193"/>
              <a:gd name="connsiteY1" fmla="*/ 6049 h 6525829"/>
              <a:gd name="connsiteX2" fmla="*/ 0 w 3742193"/>
              <a:gd name="connsiteY2" fmla="*/ 6525829 h 6525829"/>
            </a:gdLst>
            <a:ahLst/>
            <a:cxnLst>
              <a:cxn ang="0">
                <a:pos x="connsiteX0" y="connsiteY0"/>
              </a:cxn>
              <a:cxn ang="0">
                <a:pos x="connsiteX1" y="connsiteY1"/>
              </a:cxn>
              <a:cxn ang="0">
                <a:pos x="connsiteX2" y="connsiteY2"/>
              </a:cxn>
            </a:cxnLst>
            <a:rect l="l" t="t" r="r" b="b"/>
            <a:pathLst>
              <a:path w="3742193" h="6525829">
                <a:moveTo>
                  <a:pt x="3742193" y="0"/>
                </a:moveTo>
                <a:lnTo>
                  <a:pt x="0" y="6049"/>
                </a:lnTo>
                <a:lnTo>
                  <a:pt x="0" y="6525829"/>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Freeform: Shape 36">
            <a:extLst>
              <a:ext uri="{FF2B5EF4-FFF2-40B4-BE49-F238E27FC236}">
                <a16:creationId xmlns:a16="http://schemas.microsoft.com/office/drawing/2014/main" id="{607DC25E-7B79-464E-9DA2-0602D2368352}"/>
              </a:ext>
            </a:extLst>
          </p:cNvPr>
          <p:cNvSpPr/>
          <p:nvPr/>
        </p:nvSpPr>
        <p:spPr>
          <a:xfrm flipH="1" flipV="1">
            <a:off x="9915525" y="4763"/>
            <a:ext cx="2276475" cy="6853237"/>
          </a:xfrm>
          <a:custGeom>
            <a:avLst/>
            <a:gdLst>
              <a:gd name="connsiteX0" fmla="*/ 558862 w 2276221"/>
              <a:gd name="connsiteY0" fmla="*/ 6853602 h 6853602"/>
              <a:gd name="connsiteX1" fmla="*/ 0 w 2276221"/>
              <a:gd name="connsiteY1" fmla="*/ 6853602 h 6853602"/>
              <a:gd name="connsiteX2" fmla="*/ 0 w 2276221"/>
              <a:gd name="connsiteY2" fmla="*/ 0 h 6853602"/>
              <a:gd name="connsiteX3" fmla="*/ 2276221 w 2276221"/>
              <a:gd name="connsiteY3" fmla="*/ 0 h 6853602"/>
            </a:gdLst>
            <a:ahLst/>
            <a:cxnLst>
              <a:cxn ang="0">
                <a:pos x="connsiteX0" y="connsiteY0"/>
              </a:cxn>
              <a:cxn ang="0">
                <a:pos x="connsiteX1" y="connsiteY1"/>
              </a:cxn>
              <a:cxn ang="0">
                <a:pos x="connsiteX2" y="connsiteY2"/>
              </a:cxn>
              <a:cxn ang="0">
                <a:pos x="connsiteX3" y="connsiteY3"/>
              </a:cxn>
            </a:cxnLst>
            <a:rect l="l" t="t" r="r" b="b"/>
            <a:pathLst>
              <a:path w="2276221" h="6853602">
                <a:moveTo>
                  <a:pt x="558862" y="6853602"/>
                </a:moveTo>
                <a:lnTo>
                  <a:pt x="0" y="6853602"/>
                </a:lnTo>
                <a:lnTo>
                  <a:pt x="0" y="0"/>
                </a:lnTo>
                <a:lnTo>
                  <a:pt x="2276221" y="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7" name="Group 5">
            <a:extLst>
              <a:ext uri="{FF2B5EF4-FFF2-40B4-BE49-F238E27FC236}">
                <a16:creationId xmlns:a16="http://schemas.microsoft.com/office/drawing/2014/main" id="{02386D3E-0925-E345-A74F-A39FC333008A}"/>
              </a:ext>
            </a:extLst>
          </p:cNvPr>
          <p:cNvGrpSpPr>
            <a:grpSpLocks/>
          </p:cNvGrpSpPr>
          <p:nvPr/>
        </p:nvGrpSpPr>
        <p:grpSpPr bwMode="auto">
          <a:xfrm>
            <a:off x="4641850" y="1747838"/>
            <a:ext cx="2908300" cy="2687637"/>
            <a:chOff x="1808480" y="2034708"/>
            <a:chExt cx="1016000" cy="939417"/>
          </a:xfrm>
        </p:grpSpPr>
        <p:pic>
          <p:nvPicPr>
            <p:cNvPr id="8" name="Picture 7">
              <a:extLst>
                <a:ext uri="{FF2B5EF4-FFF2-40B4-BE49-F238E27FC236}">
                  <a16:creationId xmlns:a16="http://schemas.microsoft.com/office/drawing/2014/main" id="{24712C87-59EF-E74C-BD67-5F413DA16EED}"/>
                </a:ext>
              </a:extLst>
            </p:cNvPr>
            <p:cNvPicPr>
              <a:picLocks noChangeAspect="1"/>
            </p:cNvPicPr>
            <p:nvPr/>
          </p:nvPicPr>
          <p:blipFill rotWithShape="1">
            <a:blip r:embed="rId2">
              <a:duotone>
                <a:schemeClr val="accent1">
                  <a:shade val="45000"/>
                  <a:satMod val="135000"/>
                </a:schemeClr>
                <a:prstClr val="white"/>
              </a:duotone>
              <a:alphaModFix amt="20000"/>
            </a:blip>
            <a:srcRect r="53883"/>
            <a:stretch/>
          </p:blipFill>
          <p:spPr>
            <a:xfrm>
              <a:off x="1808480" y="2034708"/>
              <a:ext cx="497840" cy="939417"/>
            </a:xfrm>
            <a:prstGeom prst="rect">
              <a:avLst/>
            </a:prstGeom>
          </p:spPr>
        </p:pic>
        <p:pic>
          <p:nvPicPr>
            <p:cNvPr id="9" name="Picture 8">
              <a:extLst>
                <a:ext uri="{FF2B5EF4-FFF2-40B4-BE49-F238E27FC236}">
                  <a16:creationId xmlns:a16="http://schemas.microsoft.com/office/drawing/2014/main" id="{A72C8DA5-D81B-3C43-AA83-E4F1F43467BD}"/>
                </a:ext>
              </a:extLst>
            </p:cNvPr>
            <p:cNvPicPr>
              <a:picLocks noChangeAspect="1"/>
            </p:cNvPicPr>
            <p:nvPr/>
          </p:nvPicPr>
          <p:blipFill rotWithShape="1">
            <a:blip r:embed="rId2">
              <a:duotone>
                <a:schemeClr val="accent1">
                  <a:shade val="45000"/>
                  <a:satMod val="135000"/>
                </a:schemeClr>
                <a:prstClr val="white"/>
              </a:duotone>
              <a:alphaModFix amt="20000"/>
            </a:blip>
            <a:srcRect r="53883"/>
            <a:stretch/>
          </p:blipFill>
          <p:spPr>
            <a:xfrm>
              <a:off x="2326640" y="2034708"/>
              <a:ext cx="497840" cy="939417"/>
            </a:xfrm>
            <a:prstGeom prst="rect">
              <a:avLst/>
            </a:prstGeom>
          </p:spPr>
        </p:pic>
      </p:grpSp>
      <p:sp>
        <p:nvSpPr>
          <p:cNvPr id="10" name="Freeform: Shape 33">
            <a:extLst>
              <a:ext uri="{FF2B5EF4-FFF2-40B4-BE49-F238E27FC236}">
                <a16:creationId xmlns:a16="http://schemas.microsoft.com/office/drawing/2014/main" id="{50D42F4D-F0CF-6941-AE3A-4F41DDCD9390}"/>
              </a:ext>
            </a:extLst>
          </p:cNvPr>
          <p:cNvSpPr/>
          <p:nvPr/>
        </p:nvSpPr>
        <p:spPr>
          <a:xfrm rot="10800000" flipH="1">
            <a:off x="0" y="0"/>
            <a:ext cx="3409631" cy="6858000"/>
          </a:xfrm>
          <a:custGeom>
            <a:avLst/>
            <a:gdLst>
              <a:gd name="connsiteX0" fmla="*/ 0 w 3409631"/>
              <a:gd name="connsiteY0" fmla="*/ 6858000 h 6858000"/>
              <a:gd name="connsiteX1" fmla="*/ 96110 w 3409631"/>
              <a:gd name="connsiteY1" fmla="*/ 6858000 h 6858000"/>
              <a:gd name="connsiteX2" fmla="*/ 3409631 w 3409631"/>
              <a:gd name="connsiteY2" fmla="*/ 0 h 6858000"/>
              <a:gd name="connsiteX3" fmla="*/ 0 w 3409631"/>
              <a:gd name="connsiteY3" fmla="*/ 6542 h 6858000"/>
            </a:gdLst>
            <a:ahLst/>
            <a:cxnLst>
              <a:cxn ang="0">
                <a:pos x="connsiteX0" y="connsiteY0"/>
              </a:cxn>
              <a:cxn ang="0">
                <a:pos x="connsiteX1" y="connsiteY1"/>
              </a:cxn>
              <a:cxn ang="0">
                <a:pos x="connsiteX2" y="connsiteY2"/>
              </a:cxn>
              <a:cxn ang="0">
                <a:pos x="connsiteX3" y="connsiteY3"/>
              </a:cxn>
            </a:cxnLst>
            <a:rect l="l" t="t" r="r" b="b"/>
            <a:pathLst>
              <a:path w="3409631" h="6858000">
                <a:moveTo>
                  <a:pt x="0" y="6858000"/>
                </a:moveTo>
                <a:lnTo>
                  <a:pt x="96110" y="6858000"/>
                </a:lnTo>
                <a:lnTo>
                  <a:pt x="3409631" y="0"/>
                </a:lnTo>
                <a:lnTo>
                  <a:pt x="0" y="6542"/>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Freeform: Shape 27">
            <a:extLst>
              <a:ext uri="{FF2B5EF4-FFF2-40B4-BE49-F238E27FC236}">
                <a16:creationId xmlns:a16="http://schemas.microsoft.com/office/drawing/2014/main" id="{7E3EB91F-5972-2D43-A03D-2FDDF492E3DA}"/>
              </a:ext>
            </a:extLst>
          </p:cNvPr>
          <p:cNvSpPr/>
          <p:nvPr/>
        </p:nvSpPr>
        <p:spPr>
          <a:xfrm rot="10800000" flipH="1" flipV="1">
            <a:off x="0" y="0"/>
            <a:ext cx="2170113" cy="6858000"/>
          </a:xfrm>
          <a:custGeom>
            <a:avLst/>
            <a:gdLst>
              <a:gd name="connsiteX0" fmla="*/ 0 w 2170859"/>
              <a:gd name="connsiteY0" fmla="*/ 0 h 6858000"/>
              <a:gd name="connsiteX1" fmla="*/ 2170859 w 2170859"/>
              <a:gd name="connsiteY1" fmla="*/ 0 h 6858000"/>
              <a:gd name="connsiteX2" fmla="*/ 722949 w 2170859"/>
              <a:gd name="connsiteY2" fmla="*/ 6858000 h 6858000"/>
              <a:gd name="connsiteX3" fmla="*/ 0 w 21708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70859" h="6858000">
                <a:moveTo>
                  <a:pt x="0" y="0"/>
                </a:moveTo>
                <a:lnTo>
                  <a:pt x="2170859" y="0"/>
                </a:lnTo>
                <a:lnTo>
                  <a:pt x="722949" y="6858000"/>
                </a:lnTo>
                <a:lnTo>
                  <a:pt x="0" y="685800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2" name="Picture 11">
            <a:extLst>
              <a:ext uri="{FF2B5EF4-FFF2-40B4-BE49-F238E27FC236}">
                <a16:creationId xmlns:a16="http://schemas.microsoft.com/office/drawing/2014/main" id="{0E5ED0BF-5F5D-B646-9F06-0DAD934A2C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Placeholder 3"/>
          <p:cNvSpPr>
            <a:spLocks noGrp="1"/>
          </p:cNvSpPr>
          <p:nvPr>
            <p:ph type="body" sz="quarter" idx="18"/>
          </p:nvPr>
        </p:nvSpPr>
        <p:spPr>
          <a:xfrm>
            <a:off x="2712720" y="3949400"/>
            <a:ext cx="6766560" cy="639733"/>
          </a:xfrm>
          <a:prstGeom prst="rect">
            <a:avLst/>
          </a:prstGeom>
        </p:spPr>
        <p:txBody>
          <a:bodyPr/>
          <a:lstStyle>
            <a:lvl1pPr marL="0" indent="0" algn="ctr">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 name="Text Placeholder 3"/>
          <p:cNvSpPr>
            <a:spLocks noGrp="1"/>
          </p:cNvSpPr>
          <p:nvPr>
            <p:ph type="body" sz="quarter" idx="19"/>
          </p:nvPr>
        </p:nvSpPr>
        <p:spPr>
          <a:xfrm>
            <a:off x="2712720" y="2470150"/>
            <a:ext cx="6766560" cy="1370013"/>
          </a:xfrm>
          <a:prstGeom prst="rect">
            <a:avLst/>
          </a:prstGeom>
        </p:spPr>
        <p:txBody>
          <a:bodyPr anchor="b"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8330134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Quote 4">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2064AD-2D2F-AC4C-9A06-C38F2456CA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2E54F7A8-92D2-A947-9DCD-8B0D90BF3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565D15DF-7509-5742-9DBF-C1E643C66773}"/>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119188" y="1658938"/>
            <a:ext cx="7350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2"/>
          <p:cNvSpPr>
            <a:spLocks noGrp="1"/>
          </p:cNvSpPr>
          <p:nvPr>
            <p:ph type="body" sz="quarter" idx="17"/>
          </p:nvPr>
        </p:nvSpPr>
        <p:spPr>
          <a:xfrm>
            <a:off x="1945024" y="1660055"/>
            <a:ext cx="7315200"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0" name="Text Placeholder 2"/>
          <p:cNvSpPr>
            <a:spLocks noGrp="1"/>
          </p:cNvSpPr>
          <p:nvPr>
            <p:ph type="body" sz="quarter" idx="18"/>
          </p:nvPr>
        </p:nvSpPr>
        <p:spPr>
          <a:xfrm>
            <a:off x="1945024" y="3323179"/>
            <a:ext cx="7315200" cy="661016"/>
          </a:xfrm>
          <a:prstGeom prst="rect">
            <a:avLst/>
          </a:prstGeom>
        </p:spPr>
        <p:txBody>
          <a:bodyPr/>
          <a:lstStyle>
            <a:lvl1pPr marL="0" indent="0">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27125971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Quote 5">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747AC3-97AE-AF42-A87C-0C9A22C7C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C35ECC04-CADD-2E46-88A1-EFAF413281B4}"/>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711575" y="977900"/>
            <a:ext cx="735013"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Shape 19">
            <a:extLst>
              <a:ext uri="{FF2B5EF4-FFF2-40B4-BE49-F238E27FC236}">
                <a16:creationId xmlns:a16="http://schemas.microsoft.com/office/drawing/2014/main" id="{86D0DB79-08E2-4D48-B16F-AF4036C66F26}"/>
              </a:ext>
            </a:extLst>
          </p:cNvPr>
          <p:cNvSpPr/>
          <p:nvPr/>
        </p:nvSpPr>
        <p:spPr>
          <a:xfrm flipV="1">
            <a:off x="0" y="0"/>
            <a:ext cx="3752850" cy="4975225"/>
          </a:xfrm>
          <a:custGeom>
            <a:avLst/>
            <a:gdLst>
              <a:gd name="connsiteX0" fmla="*/ 0 w 3753196"/>
              <a:gd name="connsiteY0" fmla="*/ 4975888 h 4975888"/>
              <a:gd name="connsiteX1" fmla="*/ 3753196 w 3753196"/>
              <a:gd name="connsiteY1" fmla="*/ 4975888 h 4975888"/>
              <a:gd name="connsiteX2" fmla="*/ 0 w 3753196"/>
              <a:gd name="connsiteY2" fmla="*/ 0 h 4975888"/>
            </a:gdLst>
            <a:ahLst/>
            <a:cxnLst>
              <a:cxn ang="0">
                <a:pos x="connsiteX0" y="connsiteY0"/>
              </a:cxn>
              <a:cxn ang="0">
                <a:pos x="connsiteX1" y="connsiteY1"/>
              </a:cxn>
              <a:cxn ang="0">
                <a:pos x="connsiteX2" y="connsiteY2"/>
              </a:cxn>
            </a:cxnLst>
            <a:rect l="l" t="t" r="r" b="b"/>
            <a:pathLst>
              <a:path w="3753196" h="4975888">
                <a:moveTo>
                  <a:pt x="0" y="4975888"/>
                </a:moveTo>
                <a:lnTo>
                  <a:pt x="3753196" y="4975888"/>
                </a:lnTo>
                <a:lnTo>
                  <a:pt x="0" y="0"/>
                </a:lnTo>
                <a:close/>
              </a:path>
            </a:pathLst>
          </a:custGeom>
          <a:gradFill>
            <a:gsLst>
              <a:gs pos="0">
                <a:schemeClr val="accent1"/>
              </a:gs>
              <a:gs pos="55000">
                <a:schemeClr val="accent4">
                  <a:alpha val="89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7" name="Straight Connector 6">
            <a:extLst>
              <a:ext uri="{FF2B5EF4-FFF2-40B4-BE49-F238E27FC236}">
                <a16:creationId xmlns:a16="http://schemas.microsoft.com/office/drawing/2014/main" id="{3518F3B1-4E5D-374B-A9A1-43C2D7A7B699}"/>
              </a:ext>
            </a:extLst>
          </p:cNvPr>
          <p:cNvCxnSpPr>
            <a:cxnSpLocks/>
          </p:cNvCxnSpPr>
          <p:nvPr/>
        </p:nvCxnSpPr>
        <p:spPr>
          <a:xfrm>
            <a:off x="524676" y="-27432"/>
            <a:ext cx="5310859" cy="6888754"/>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8" name="Freeform: Shape 22">
            <a:extLst>
              <a:ext uri="{FF2B5EF4-FFF2-40B4-BE49-F238E27FC236}">
                <a16:creationId xmlns:a16="http://schemas.microsoft.com/office/drawing/2014/main" id="{4EC12C6F-9ACF-F843-9F54-08FDF7D60757}"/>
              </a:ext>
            </a:extLst>
          </p:cNvPr>
          <p:cNvSpPr/>
          <p:nvPr/>
        </p:nvSpPr>
        <p:spPr>
          <a:xfrm>
            <a:off x="0" y="0"/>
            <a:ext cx="5711825" cy="6858000"/>
          </a:xfrm>
          <a:custGeom>
            <a:avLst/>
            <a:gdLst>
              <a:gd name="connsiteX0" fmla="*/ 0 w 5712299"/>
              <a:gd name="connsiteY0" fmla="*/ 0 h 6858000"/>
              <a:gd name="connsiteX1" fmla="*/ 416065 w 5712299"/>
              <a:gd name="connsiteY1" fmla="*/ 0 h 6858000"/>
              <a:gd name="connsiteX2" fmla="*/ 5712299 w 5712299"/>
              <a:gd name="connsiteY2" fmla="*/ 6858000 h 6858000"/>
              <a:gd name="connsiteX3" fmla="*/ 0 w 57122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12299" h="6858000">
                <a:moveTo>
                  <a:pt x="0" y="0"/>
                </a:moveTo>
                <a:lnTo>
                  <a:pt x="416065" y="0"/>
                </a:lnTo>
                <a:lnTo>
                  <a:pt x="5712299" y="6858000"/>
                </a:lnTo>
                <a:lnTo>
                  <a:pt x="0" y="6858000"/>
                </a:lnTo>
                <a:close/>
              </a:path>
            </a:pathLst>
          </a:custGeom>
          <a:gradFill>
            <a:gsLst>
              <a:gs pos="0">
                <a:schemeClr val="accent1"/>
              </a:gs>
              <a:gs pos="98000">
                <a:schemeClr val="accent4">
                  <a:alpha val="8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a:extLst>
              <a:ext uri="{FF2B5EF4-FFF2-40B4-BE49-F238E27FC236}">
                <a16:creationId xmlns:a16="http://schemas.microsoft.com/office/drawing/2014/main" id="{8FAEA57D-82AE-E845-8BD4-70D88FF53DA1}"/>
              </a:ext>
            </a:extLst>
          </p:cNvPr>
          <p:cNvCxnSpPr>
            <a:cxnSpLocks/>
          </p:cNvCxnSpPr>
          <p:nvPr/>
        </p:nvCxnSpPr>
        <p:spPr>
          <a:xfrm>
            <a:off x="662505" y="-27432"/>
            <a:ext cx="5321115" cy="6902057"/>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7"/>
          </p:nvPr>
        </p:nvSpPr>
        <p:spPr>
          <a:xfrm>
            <a:off x="4516208" y="1104861"/>
            <a:ext cx="7066192"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2" name="Text Placeholder 2"/>
          <p:cNvSpPr>
            <a:spLocks noGrp="1"/>
          </p:cNvSpPr>
          <p:nvPr>
            <p:ph type="body" sz="quarter" idx="18"/>
          </p:nvPr>
        </p:nvSpPr>
        <p:spPr>
          <a:xfrm>
            <a:off x="4516208" y="2767985"/>
            <a:ext cx="7066192" cy="661016"/>
          </a:xfrm>
          <a:prstGeom prst="rect">
            <a:avLst/>
          </a:prstGeom>
        </p:spPr>
        <p:txBody>
          <a:bodyPr/>
          <a:lstStyle>
            <a:lvl1pPr marL="0" indent="0">
              <a:spcBef>
                <a:spcPts val="0"/>
              </a:spcBef>
              <a:buNone/>
              <a:defRPr sz="1800" b="1">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22814304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Quote 6">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sp>
        <p:nvSpPr>
          <p:cNvPr id="4" name="Freeform: Shape 17">
            <a:extLst>
              <a:ext uri="{FF2B5EF4-FFF2-40B4-BE49-F238E27FC236}">
                <a16:creationId xmlns:a16="http://schemas.microsoft.com/office/drawing/2014/main" id="{243C096D-ADD3-344A-8BD0-508BC4D630BB}"/>
              </a:ext>
            </a:extLst>
          </p:cNvPr>
          <p:cNvSpPr/>
          <p:nvPr/>
        </p:nvSpPr>
        <p:spPr>
          <a:xfrm>
            <a:off x="7974013" y="4032250"/>
            <a:ext cx="4217987" cy="2835275"/>
          </a:xfrm>
          <a:custGeom>
            <a:avLst/>
            <a:gdLst>
              <a:gd name="connsiteX0" fmla="*/ 3712464 w 4218432"/>
              <a:gd name="connsiteY0" fmla="*/ 0 h 2834640"/>
              <a:gd name="connsiteX1" fmla="*/ 4218432 w 4218432"/>
              <a:gd name="connsiteY1" fmla="*/ 550449 h 2834640"/>
              <a:gd name="connsiteX2" fmla="*/ 4218432 w 4218432"/>
              <a:gd name="connsiteY2" fmla="*/ 2834640 h 2834640"/>
              <a:gd name="connsiteX3" fmla="*/ 0 w 4218432"/>
              <a:gd name="connsiteY3" fmla="*/ 2834640 h 2834640"/>
            </a:gdLst>
            <a:ahLst/>
            <a:cxnLst>
              <a:cxn ang="0">
                <a:pos x="connsiteX0" y="connsiteY0"/>
              </a:cxn>
              <a:cxn ang="0">
                <a:pos x="connsiteX1" y="connsiteY1"/>
              </a:cxn>
              <a:cxn ang="0">
                <a:pos x="connsiteX2" y="connsiteY2"/>
              </a:cxn>
              <a:cxn ang="0">
                <a:pos x="connsiteX3" y="connsiteY3"/>
              </a:cxn>
            </a:cxnLst>
            <a:rect l="l" t="t" r="r" b="b"/>
            <a:pathLst>
              <a:path w="4218432" h="2834640">
                <a:moveTo>
                  <a:pt x="3712464" y="0"/>
                </a:moveTo>
                <a:lnTo>
                  <a:pt x="4218432" y="550449"/>
                </a:lnTo>
                <a:lnTo>
                  <a:pt x="4218432" y="2834640"/>
                </a:lnTo>
                <a:lnTo>
                  <a:pt x="0" y="2834640"/>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Shape 11">
            <a:extLst>
              <a:ext uri="{FF2B5EF4-FFF2-40B4-BE49-F238E27FC236}">
                <a16:creationId xmlns:a16="http://schemas.microsoft.com/office/drawing/2014/main" id="{782F8A91-FA4B-C64B-A893-97CCE005A3A7}"/>
              </a:ext>
            </a:extLst>
          </p:cNvPr>
          <p:cNvSpPr/>
          <p:nvPr/>
        </p:nvSpPr>
        <p:spPr>
          <a:xfrm>
            <a:off x="4448175" y="0"/>
            <a:ext cx="7743825" cy="6861175"/>
          </a:xfrm>
          <a:custGeom>
            <a:avLst/>
            <a:gdLst>
              <a:gd name="connsiteX0" fmla="*/ 0 w 7743674"/>
              <a:gd name="connsiteY0" fmla="*/ 0 h 6860921"/>
              <a:gd name="connsiteX1" fmla="*/ 3597449 w 7743674"/>
              <a:gd name="connsiteY1" fmla="*/ 0 h 6860921"/>
              <a:gd name="connsiteX2" fmla="*/ 7743674 w 7743674"/>
              <a:gd name="connsiteY2" fmla="*/ 4608431 h 6860921"/>
              <a:gd name="connsiteX3" fmla="*/ 7743674 w 7743674"/>
              <a:gd name="connsiteY3" fmla="*/ 6860921 h 6860921"/>
              <a:gd name="connsiteX4" fmla="*/ 6077872 w 7743674"/>
              <a:gd name="connsiteY4" fmla="*/ 6853286 h 6860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3674" h="6860921">
                <a:moveTo>
                  <a:pt x="0" y="0"/>
                </a:moveTo>
                <a:lnTo>
                  <a:pt x="3597449" y="0"/>
                </a:lnTo>
                <a:lnTo>
                  <a:pt x="7743674" y="4608431"/>
                </a:lnTo>
                <a:lnTo>
                  <a:pt x="7743674" y="6860921"/>
                </a:lnTo>
                <a:lnTo>
                  <a:pt x="6077872" y="6853286"/>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 name="Straight Connector 5">
            <a:extLst>
              <a:ext uri="{FF2B5EF4-FFF2-40B4-BE49-F238E27FC236}">
                <a16:creationId xmlns:a16="http://schemas.microsoft.com/office/drawing/2014/main" id="{BF269A9B-DC9A-F343-8871-9691D71D0589}"/>
              </a:ext>
            </a:extLst>
          </p:cNvPr>
          <p:cNvCxnSpPr>
            <a:cxnSpLocks/>
          </p:cNvCxnSpPr>
          <p:nvPr/>
        </p:nvCxnSpPr>
        <p:spPr>
          <a:xfrm flipH="1" flipV="1">
            <a:off x="4339771" y="19781"/>
            <a:ext cx="6056958" cy="6844153"/>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7" name="Picture 7">
            <a:extLst>
              <a:ext uri="{FF2B5EF4-FFF2-40B4-BE49-F238E27FC236}">
                <a16:creationId xmlns:a16="http://schemas.microsoft.com/office/drawing/2014/main" id="{25F6798F-B3A2-2546-A976-E3C396B3F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sz="quarter" idx="16"/>
          </p:nvPr>
        </p:nvSpPr>
        <p:spPr>
          <a:xfrm>
            <a:off x="609599" y="2787650"/>
            <a:ext cx="5669280" cy="2498725"/>
          </a:xfrm>
          <a:prstGeom prst="rect">
            <a:avLst/>
          </a:prstGeom>
        </p:spPr>
        <p:txBody>
          <a:bodyPr/>
          <a:lstStyle>
            <a:lvl1pPr marL="0" indent="0">
              <a:lnSpc>
                <a:spcPct val="100000"/>
              </a:lnSpc>
              <a:spcBef>
                <a:spcPts val="0"/>
              </a:spcBef>
              <a:buNone/>
              <a:defRPr sz="5400" b="1">
                <a:solidFill>
                  <a:srgbClr val="FFFFFF"/>
                </a:solidFill>
                <a:latin typeface="Arial" panose="020B0604020202020204" pitchFamily="34" charset="0"/>
                <a:cs typeface="Arial" panose="020B0604020202020204" pitchFamily="34" charset="0"/>
              </a:defRPr>
            </a:lvl1pPr>
            <a:lvl2pPr>
              <a:defRPr sz="5400" b="1"/>
            </a:lvl2pPr>
            <a:lvl3pPr>
              <a:defRPr sz="5400" b="1"/>
            </a:lvl3pPr>
            <a:lvl4pPr>
              <a:defRPr sz="5400" b="1"/>
            </a:lvl4pPr>
            <a:lvl5pPr>
              <a:defRPr sz="5400" b="1"/>
            </a:lvl5pPr>
          </a:lstStyle>
          <a:p>
            <a:pPr lvl="0"/>
            <a:r>
              <a:rPr lang="en-US"/>
              <a:t>Click to edit Master text styles</a:t>
            </a:r>
          </a:p>
        </p:txBody>
      </p:sp>
    </p:spTree>
    <p:extLst>
      <p:ext uri="{BB962C8B-B14F-4D97-AF65-F5344CB8AC3E}">
        <p14:creationId xmlns:p14="http://schemas.microsoft.com/office/powerpoint/2010/main" val="396602580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 Content / Video ">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sp>
        <p:nvSpPr>
          <p:cNvPr id="7" name="Freeform: Shape 36">
            <a:extLst>
              <a:ext uri="{FF2B5EF4-FFF2-40B4-BE49-F238E27FC236}">
                <a16:creationId xmlns:a16="http://schemas.microsoft.com/office/drawing/2014/main" id="{425614B5-F140-844E-88CD-256CC64D2A3A}"/>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reeform: Shape 34">
            <a:extLst>
              <a:ext uri="{FF2B5EF4-FFF2-40B4-BE49-F238E27FC236}">
                <a16:creationId xmlns:a16="http://schemas.microsoft.com/office/drawing/2014/main" id="{D345DE99-9168-8749-BA19-FA6F7ECABDC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9" name="Picture 5">
            <a:extLst>
              <a:ext uri="{FF2B5EF4-FFF2-40B4-BE49-F238E27FC236}">
                <a16:creationId xmlns:a16="http://schemas.microsoft.com/office/drawing/2014/main" id="{2A3C6AF6-EBC0-8B44-8662-9F0EC2A04C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a:extLst>
              <a:ext uri="{FF2B5EF4-FFF2-40B4-BE49-F238E27FC236}">
                <a16:creationId xmlns:a16="http://schemas.microsoft.com/office/drawing/2014/main" id="{AF4E693D-4FC5-2545-8859-3163830AD3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60979"/>
          <a:stretch>
            <a:fillRect/>
          </a:stretch>
        </p:blipFill>
        <p:spPr bwMode="auto">
          <a:xfrm>
            <a:off x="0" y="6775450"/>
            <a:ext cx="12192000"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reeform: Shape 16">
            <a:extLst>
              <a:ext uri="{FF2B5EF4-FFF2-40B4-BE49-F238E27FC236}">
                <a16:creationId xmlns:a16="http://schemas.microsoft.com/office/drawing/2014/main" id="{AA1FC689-4875-FB43-AC57-3BD2F05273FA}"/>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FFFFFF"/>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15"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FFFFFF"/>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16" name="Content Placeholder 2"/>
          <p:cNvSpPr>
            <a:spLocks noGrp="1"/>
          </p:cNvSpPr>
          <p:nvPr>
            <p:ph sz="quarter" idx="2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spcBef>
                <a:spcPts val="500"/>
              </a:spcBef>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spcBef>
                <a:spcPts val="500"/>
              </a:spcBef>
              <a:defRPr sz="1400">
                <a:solidFill>
                  <a:schemeClr val="bg1"/>
                </a:solidFill>
                <a:latin typeface="Arial" panose="020B0604020202020204" pitchFamily="34" charset="0"/>
                <a:cs typeface="Arial" panose="020B0604020202020204" pitchFamily="34" charset="0"/>
              </a:defRPr>
            </a:lvl4pPr>
            <a:lvl5pPr marL="1146175" indent="-231775">
              <a:spcBef>
                <a:spcPts val="500"/>
              </a:spcBef>
              <a:defRPr sz="140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Media Placeholder 2"/>
          <p:cNvSpPr>
            <a:spLocks noGrp="1"/>
          </p:cNvSpPr>
          <p:nvPr>
            <p:ph type="media" sz="quarter" idx="24"/>
          </p:nvPr>
        </p:nvSpPr>
        <p:spPr>
          <a:xfrm>
            <a:off x="609600" y="1471584"/>
            <a:ext cx="8107182" cy="4443480"/>
          </a:xfrm>
          <a:prstGeom prst="rect">
            <a:avLst/>
          </a:prstGeom>
          <a:effectLst>
            <a:softEdge rad="0"/>
          </a:effectLst>
        </p:spPr>
        <p:txBody>
          <a:bodyPr anchor="ctr"/>
          <a:lstStyle>
            <a:lvl1pPr marL="0" indent="0" algn="ctr">
              <a:buNone/>
              <a:defRPr>
                <a:solidFill>
                  <a:srgbClr val="FFFFFF"/>
                </a:solidFill>
              </a:defRPr>
            </a:lvl1pPr>
          </a:lstStyle>
          <a:p>
            <a:pPr lvl="0"/>
            <a:r>
              <a:rPr lang="en-US" noProof="0"/>
              <a:t>Click icon to add media</a:t>
            </a:r>
            <a:endParaRPr lang="en-US" noProof="0" dirty="0"/>
          </a:p>
        </p:txBody>
      </p:sp>
      <p:sp>
        <p:nvSpPr>
          <p:cNvPr id="12" name="Text Placeholder 2"/>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10260813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_Title / Content / Video ">
    <p:bg>
      <p:bgPr>
        <a:gradFill>
          <a:gsLst>
            <a:gs pos="100000">
              <a:schemeClr val="tx1"/>
            </a:gs>
            <a:gs pos="9000">
              <a:schemeClr val="accent4"/>
            </a:gs>
          </a:gsLst>
          <a:lin ang="14400000" scaled="0"/>
        </a:gra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F4B077E5-E609-4C17-8B6A-CF0BD3BD978F}"/>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66640645-9C01-4014-ACB6-CFEC73305AA1}"/>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02F2CA31-ACC6-4DB3-A513-DA544EF904F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14" name="Text Placeholder 2">
            <a:extLst>
              <a:ext uri="{FF2B5EF4-FFF2-40B4-BE49-F238E27FC236}">
                <a16:creationId xmlns:a16="http://schemas.microsoft.com/office/drawing/2014/main" id="{C4354659-C908-4A17-9232-5C7E621292D5}"/>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chemeClr val="bg1"/>
                </a:solidFill>
              </a:defRPr>
            </a:lvl1pPr>
          </a:lstStyle>
          <a:p>
            <a:pPr lvl="0"/>
            <a:r>
              <a:rPr lang="en-US"/>
              <a:t>Click to add sub-title</a:t>
            </a:r>
            <a:endParaRPr lang="en-GB"/>
          </a:p>
        </p:txBody>
      </p:sp>
      <p:sp>
        <p:nvSpPr>
          <p:cNvPr id="15" name="Title 1">
            <a:extLst>
              <a:ext uri="{FF2B5EF4-FFF2-40B4-BE49-F238E27FC236}">
                <a16:creationId xmlns:a16="http://schemas.microsoft.com/office/drawing/2014/main" id="{3CEBA134-1D60-44D3-A84D-91E2966DE40C}"/>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a:t>Click to add title</a:t>
            </a:r>
          </a:p>
        </p:txBody>
      </p:sp>
      <p:sp>
        <p:nvSpPr>
          <p:cNvPr id="16" name="Content Placeholder 2">
            <a:extLst>
              <a:ext uri="{FF2B5EF4-FFF2-40B4-BE49-F238E27FC236}">
                <a16:creationId xmlns:a16="http://schemas.microsoft.com/office/drawing/2014/main" id="{D1D9A821-078D-43B9-8464-538D8E012862}"/>
              </a:ext>
            </a:extLst>
          </p:cNvPr>
          <p:cNvSpPr>
            <a:spLocks noGrp="1"/>
          </p:cNvSpPr>
          <p:nvPr>
            <p:ph sz="quarter" idx="21" hasCustomPrompt="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defRPr>
            </a:lvl1pPr>
            <a:lvl2pPr marL="465138" indent="-233363">
              <a:spcBef>
                <a:spcPts val="500"/>
              </a:spcBef>
              <a:defRPr sz="1600">
                <a:solidFill>
                  <a:schemeClr val="bg1"/>
                </a:solidFill>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defRPr>
            </a:lvl3pPr>
            <a:lvl4pPr marL="914400" indent="-231775">
              <a:spcBef>
                <a:spcPts val="500"/>
              </a:spcBef>
              <a:defRPr sz="1400">
                <a:solidFill>
                  <a:schemeClr val="bg1"/>
                </a:solidFill>
              </a:defRPr>
            </a:lvl4pPr>
            <a:lvl5pPr marL="1146175" indent="-231775">
              <a:spcBef>
                <a:spcPts val="500"/>
              </a:spcBef>
              <a:defRPr sz="1400">
                <a:solidFill>
                  <a:schemeClr val="bg1"/>
                </a:solidFill>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 name="Media Placeholder 2">
            <a:extLst>
              <a:ext uri="{FF2B5EF4-FFF2-40B4-BE49-F238E27FC236}">
                <a16:creationId xmlns:a16="http://schemas.microsoft.com/office/drawing/2014/main" id="{3366D18E-8AA5-4690-BA85-84E71374D53A}"/>
              </a:ext>
            </a:extLst>
          </p:cNvPr>
          <p:cNvSpPr>
            <a:spLocks noGrp="1"/>
          </p:cNvSpPr>
          <p:nvPr>
            <p:ph type="media" sz="quarter" idx="24" hasCustomPrompt="1"/>
          </p:nvPr>
        </p:nvSpPr>
        <p:spPr>
          <a:xfrm>
            <a:off x="609600" y="1471584"/>
            <a:ext cx="8107182" cy="4443480"/>
          </a:xfrm>
          <a:prstGeom prst="rect">
            <a:avLst/>
          </a:prstGeom>
          <a:effectLst>
            <a:softEdge rad="0"/>
          </a:effectLst>
        </p:spPr>
        <p:txBody>
          <a:bodyPr anchor="ctr"/>
          <a:lstStyle>
            <a:lvl1pPr marL="0" indent="0" algn="ctr">
              <a:buNone/>
              <a:defRPr>
                <a:solidFill>
                  <a:schemeClr val="bg1"/>
                </a:solidFill>
              </a:defRPr>
            </a:lvl1pPr>
          </a:lstStyle>
          <a:p>
            <a:r>
              <a:rPr lang="en-US" dirty="0"/>
              <a:t>Click to insert video</a:t>
            </a:r>
          </a:p>
        </p:txBody>
      </p:sp>
      <p:sp>
        <p:nvSpPr>
          <p:cNvPr id="12" name="Text Placeholder 2">
            <a:extLst>
              <a:ext uri="{FF2B5EF4-FFF2-40B4-BE49-F238E27FC236}">
                <a16:creationId xmlns:a16="http://schemas.microsoft.com/office/drawing/2014/main" id="{38BCB93E-1DD3-D242-AFF8-8CD8BC6569A6}"/>
              </a:ext>
            </a:extLst>
          </p:cNvPr>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chemeClr val="bg1"/>
                </a:solidFill>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endParaRPr lang="en-US"/>
          </a:p>
        </p:txBody>
      </p:sp>
      <p:pic>
        <p:nvPicPr>
          <p:cNvPr id="17" name="Picture 16">
            <a:extLst>
              <a:ext uri="{FF2B5EF4-FFF2-40B4-BE49-F238E27FC236}">
                <a16:creationId xmlns:a16="http://schemas.microsoft.com/office/drawing/2014/main" id="{942B02E5-9833-2645-ADA3-40296A7687F6}"/>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0" y="6781800"/>
            <a:ext cx="12192000" cy="76200"/>
          </a:xfrm>
          <a:prstGeom prst="rect">
            <a:avLst/>
          </a:prstGeom>
        </p:spPr>
      </p:pic>
    </p:spTree>
    <p:extLst>
      <p:ext uri="{BB962C8B-B14F-4D97-AF65-F5344CB8AC3E}">
        <p14:creationId xmlns:p14="http://schemas.microsoft.com/office/powerpoint/2010/main" val="34458935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2_Agenda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3" name="Content Placeholder 2"/>
          <p:cNvSpPr>
            <a:spLocks noGrp="1"/>
          </p:cNvSpPr>
          <p:nvPr>
            <p:ph idx="1"/>
          </p:nvPr>
        </p:nvSpPr>
        <p:spPr>
          <a:xfrm>
            <a:off x="373582" y="1478780"/>
            <a:ext cx="4704941" cy="4464820"/>
          </a:xfr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179330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er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4152AA-F941-F248-AA47-971C17608F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a:extLst>
              <a:ext uri="{FF2B5EF4-FFF2-40B4-BE49-F238E27FC236}">
                <a16:creationId xmlns:a16="http://schemas.microsoft.com/office/drawing/2014/main" id="{F026AEBE-3758-2042-A57C-526AD2F03F7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8"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9"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0202124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ext_with Image on Lef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dirty="0"/>
              <a:t>Click to edit Master title style</a:t>
            </a:r>
          </a:p>
        </p:txBody>
      </p:sp>
      <p:sp>
        <p:nvSpPr>
          <p:cNvPr id="4" name="Content Placeholder 3"/>
          <p:cNvSpPr>
            <a:spLocks noGrp="1"/>
          </p:cNvSpPr>
          <p:nvPr>
            <p:ph sz="half" idx="2"/>
          </p:nvPr>
        </p:nvSpPr>
        <p:spPr>
          <a:xfrm>
            <a:off x="6753231" y="1475018"/>
            <a:ext cx="5162279" cy="4468582"/>
          </a:xfr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defRPr sz="1200"/>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dirty="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dirty="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dirty="0">
                <a:ln>
                  <a:noFill/>
                </a:ln>
                <a:solidFill>
                  <a:srgbClr val="545559"/>
                </a:solidFill>
                <a:effectLst/>
                <a:uLnTx/>
                <a:uFillTx/>
                <a:latin typeface="+mn-lt"/>
                <a:ea typeface="+mn-ea"/>
                <a:cs typeface="+mn-cs"/>
              </a:rPr>
              <a:t>Ninth level</a:t>
            </a:r>
          </a:p>
          <a:p>
            <a:pPr lvl="4"/>
            <a:endParaRPr lang="en-US" dirty="0"/>
          </a:p>
        </p:txBody>
      </p:sp>
      <p:sp>
        <p:nvSpPr>
          <p:cNvPr id="8" name="Picture Placeholder 7"/>
          <p:cNvSpPr>
            <a:spLocks noGrp="1"/>
          </p:cNvSpPr>
          <p:nvPr>
            <p:ph type="pic" sz="quarter" idx="13"/>
          </p:nvPr>
        </p:nvSpPr>
        <p:spPr>
          <a:xfrm>
            <a:off x="1" y="1525001"/>
            <a:ext cx="6619875" cy="4481945"/>
          </a:xfrm>
        </p:spPr>
        <p:txBody>
          <a:bodyPr/>
          <a:lstStyle/>
          <a:p>
            <a:endParaRPr lang="en-US" dirty="0"/>
          </a:p>
        </p:txBody>
      </p:sp>
      <p:sp>
        <p:nvSpPr>
          <p:cNvPr id="5" name="Round Diagonal Corner Rectangle 4"/>
          <p:cNvSpPr/>
          <p:nvPr userDrawn="1"/>
        </p:nvSpPr>
        <p:spPr>
          <a:xfrm>
            <a:off x="8632777" y="6266640"/>
            <a:ext cx="2916115" cy="306467"/>
          </a:xfrm>
          <a:prstGeom prst="round2DiagRect">
            <a:avLst/>
          </a:prstGeom>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200" dirty="0">
                <a:ln w="0"/>
                <a:solidFill>
                  <a:srgbClr val="000000"/>
                </a:solidFill>
                <a:effectLst>
                  <a:outerShdw blurRad="38100" dist="19050" dir="2700000" algn="tl" rotWithShape="0">
                    <a:schemeClr val="dk1">
                      <a:alpha val="40000"/>
                    </a:schemeClr>
                  </a:outerShdw>
                </a:effectLst>
              </a:rPr>
              <a:t>Global Services - Operations</a:t>
            </a:r>
          </a:p>
        </p:txBody>
      </p:sp>
    </p:spTree>
    <p:extLst>
      <p:ext uri="{BB962C8B-B14F-4D97-AF65-F5344CB8AC3E}">
        <p14:creationId xmlns:p14="http://schemas.microsoft.com/office/powerpoint/2010/main" val="307698717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ext_and_Image on RIgh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3" name="Content Placeholder 2"/>
          <p:cNvSpPr>
            <a:spLocks noGrp="1"/>
          </p:cNvSpPr>
          <p:nvPr>
            <p:ph sz="half" idx="1"/>
          </p:nvPr>
        </p:nvSpPr>
        <p:spPr>
          <a:xfrm>
            <a:off x="370495" y="1478690"/>
            <a:ext cx="5111253" cy="4351338"/>
          </a:xfr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sz="1200"/>
            </a:lvl4pPr>
            <a:lvl5pPr>
              <a:lnSpc>
                <a:spcPct val="100000"/>
              </a:lnSpc>
              <a:spcBef>
                <a:spcPts val="200"/>
              </a:spcBef>
              <a:spcAft>
                <a:spcPts val="200"/>
              </a:spcAft>
              <a:defRPr sz="1200"/>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dirty="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dirty="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dirty="0">
                <a:ln>
                  <a:noFill/>
                </a:ln>
                <a:solidFill>
                  <a:srgbClr val="545559"/>
                </a:solidFill>
                <a:effectLst/>
                <a:uLnTx/>
                <a:uFillTx/>
                <a:latin typeface="+mn-lt"/>
                <a:ea typeface="+mn-ea"/>
                <a:cs typeface="+mn-cs"/>
              </a:rPr>
              <a:t>Ninth level</a:t>
            </a:r>
          </a:p>
          <a:p>
            <a:pPr lvl="4"/>
            <a:endParaRPr lang="en-US" dirty="0"/>
          </a:p>
        </p:txBody>
      </p:sp>
      <p:sp>
        <p:nvSpPr>
          <p:cNvPr id="8" name="Picture Placeholder 7"/>
          <p:cNvSpPr>
            <a:spLocks noGrp="1"/>
          </p:cNvSpPr>
          <p:nvPr>
            <p:ph type="pic" sz="quarter" idx="13"/>
          </p:nvPr>
        </p:nvSpPr>
        <p:spPr>
          <a:xfrm>
            <a:off x="5676903" y="1527793"/>
            <a:ext cx="6515100" cy="4480079"/>
          </a:xfrm>
        </p:spPr>
        <p:txBody>
          <a:bodyPr/>
          <a:lstStyle/>
          <a:p>
            <a:endParaRPr lang="en-US" dirty="0"/>
          </a:p>
        </p:txBody>
      </p:sp>
      <p:sp>
        <p:nvSpPr>
          <p:cNvPr id="5" name="Round Diagonal Corner Rectangle 4"/>
          <p:cNvSpPr/>
          <p:nvPr userDrawn="1"/>
        </p:nvSpPr>
        <p:spPr>
          <a:xfrm>
            <a:off x="8632777" y="6266640"/>
            <a:ext cx="2916115" cy="306467"/>
          </a:xfrm>
          <a:prstGeom prst="round2DiagRect">
            <a:avLst/>
          </a:prstGeom>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200" dirty="0">
                <a:ln w="0"/>
                <a:solidFill>
                  <a:srgbClr val="000000"/>
                </a:solidFill>
                <a:effectLst>
                  <a:outerShdw blurRad="38100" dist="19050" dir="2700000" algn="tl" rotWithShape="0">
                    <a:schemeClr val="dk1">
                      <a:alpha val="40000"/>
                    </a:schemeClr>
                  </a:outerShdw>
                </a:effectLst>
              </a:rPr>
              <a:t>Global Services - Operations</a:t>
            </a:r>
          </a:p>
        </p:txBody>
      </p:sp>
    </p:spTree>
    <p:extLst>
      <p:ext uri="{BB962C8B-B14F-4D97-AF65-F5344CB8AC3E}">
        <p14:creationId xmlns:p14="http://schemas.microsoft.com/office/powerpoint/2010/main" val="28364588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ound Diagonal Corner Rectangle 2"/>
          <p:cNvSpPr/>
          <p:nvPr userDrawn="1"/>
        </p:nvSpPr>
        <p:spPr>
          <a:xfrm>
            <a:off x="8632777" y="6266640"/>
            <a:ext cx="2916115" cy="306467"/>
          </a:xfrm>
          <a:prstGeom prst="round2DiagRect">
            <a:avLst/>
          </a:prstGeom>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200" dirty="0">
                <a:ln w="0"/>
                <a:solidFill>
                  <a:srgbClr val="000000"/>
                </a:solidFill>
                <a:effectLst>
                  <a:outerShdw blurRad="38100" dist="19050" dir="2700000" algn="tl" rotWithShape="0">
                    <a:schemeClr val="dk1">
                      <a:alpha val="40000"/>
                    </a:schemeClr>
                  </a:outerShdw>
                </a:effectLst>
              </a:rPr>
              <a:t>Global Services - Operations</a:t>
            </a:r>
          </a:p>
        </p:txBody>
      </p:sp>
    </p:spTree>
    <p:extLst>
      <p:ext uri="{BB962C8B-B14F-4D97-AF65-F5344CB8AC3E}">
        <p14:creationId xmlns:p14="http://schemas.microsoft.com/office/powerpoint/2010/main" val="175611477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11_Sub_Section/Breaker ">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4" y="0"/>
            <a:ext cx="12189133" cy="6858000"/>
          </a:xfrm>
          <a:prstGeom prst="rect">
            <a:avLst/>
          </a:prstGeom>
        </p:spPr>
      </p:pic>
      <p:sp>
        <p:nvSpPr>
          <p:cNvPr id="2" name="Title 1"/>
          <p:cNvSpPr>
            <a:spLocks noGrp="1"/>
          </p:cNvSpPr>
          <p:nvPr>
            <p:ph type="ctrTitle"/>
          </p:nvPr>
        </p:nvSpPr>
        <p:spPr>
          <a:xfrm>
            <a:off x="968511" y="4348050"/>
            <a:ext cx="3726479" cy="528638"/>
          </a:xfrm>
        </p:spPr>
        <p:txBody>
          <a:bodyPr anchor="b">
            <a:noAutofit/>
          </a:bodyPr>
          <a:lstStyle>
            <a:lvl1pPr marL="0" algn="l" defTabSz="685749" rtl="0" eaLnBrk="1" latinLnBrk="0" hangingPunct="1">
              <a:lnSpc>
                <a:spcPct val="100000"/>
              </a:lnSpc>
              <a:defRPr lang="en-US" sz="1900" b="1" kern="1200" spc="-8" dirty="0">
                <a:ln>
                  <a:noFill/>
                </a:ln>
                <a:solidFill>
                  <a:schemeClr val="bg1"/>
                </a:solidFill>
                <a:latin typeface="Arial" panose="020B0604020202020204" pitchFamily="34" charset="0"/>
                <a:ea typeface="+mn-ea"/>
                <a:cs typeface="Arial" panose="020B0604020202020204" pitchFamily="34" charset="0"/>
              </a:defRPr>
            </a:lvl1pPr>
          </a:lstStyle>
          <a:p>
            <a:r>
              <a:rPr lang="en-US" dirty="0"/>
              <a:t>Click to edit Master title style</a:t>
            </a:r>
          </a:p>
        </p:txBody>
      </p:sp>
      <p:grpSp>
        <p:nvGrpSpPr>
          <p:cNvPr id="25" name="Group 24"/>
          <p:cNvGrpSpPr/>
          <p:nvPr userDrawn="1"/>
        </p:nvGrpSpPr>
        <p:grpSpPr>
          <a:xfrm>
            <a:off x="373584" y="6061504"/>
            <a:ext cx="2379160" cy="779108"/>
            <a:chOff x="266700" y="5974560"/>
            <a:chExt cx="1983496" cy="866052"/>
          </a:xfrm>
        </p:grpSpPr>
        <p:pic>
          <p:nvPicPr>
            <p:cNvPr id="26" name="Picture 25"/>
            <p:cNvPicPr>
              <a:picLocks noChangeAspect="1"/>
            </p:cNvPicPr>
            <p:nvPr userDrawn="1"/>
          </p:nvPicPr>
          <p:blipFill rotWithShape="1">
            <a:blip r:embed="rId3">
              <a:extLst>
                <a:ext uri="{28A0092B-C50C-407E-A947-70E740481C1C}">
                  <a14:useLocalDpi xmlns:a14="http://schemas.microsoft.com/office/drawing/2010/main" val="0"/>
                </a:ext>
              </a:extLst>
            </a:blip>
            <a:srcRect l="33532"/>
            <a:stretch/>
          </p:blipFill>
          <p:spPr>
            <a:xfrm>
              <a:off x="834528" y="5974560"/>
              <a:ext cx="1415668" cy="866052"/>
            </a:xfrm>
            <a:prstGeom prst="rect">
              <a:avLst/>
            </a:prstGeom>
          </p:spPr>
        </p:pic>
        <p:grpSp>
          <p:nvGrpSpPr>
            <p:cNvPr id="27" name="Group 26"/>
            <p:cNvGrpSpPr/>
            <p:nvPr userDrawn="1"/>
          </p:nvGrpSpPr>
          <p:grpSpPr>
            <a:xfrm>
              <a:off x="266700" y="6122952"/>
              <a:ext cx="495988" cy="572324"/>
              <a:chOff x="1936751" y="5480050"/>
              <a:chExt cx="2032000" cy="2344738"/>
            </a:xfrm>
          </p:grpSpPr>
          <p:sp>
            <p:nvSpPr>
              <p:cNvPr id="28"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cxnSp>
        <p:nvCxnSpPr>
          <p:cNvPr id="22" name="Straight Connector 21"/>
          <p:cNvCxnSpPr/>
          <p:nvPr userDrawn="1"/>
        </p:nvCxnSpPr>
        <p:spPr>
          <a:xfrm flipH="1">
            <a:off x="1054683" y="4936539"/>
            <a:ext cx="3554749"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22123" y="6015232"/>
            <a:ext cx="12214124"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userDrawn="1"/>
        </p:nvPicPr>
        <p:blipFill>
          <a:blip r:embed="rId4" cstate="print">
            <a:lum bright="2000"/>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val="0"/>
              </a:ext>
            </a:extLst>
          </a:blip>
          <a:stretch>
            <a:fillRect/>
          </a:stretch>
        </p:blipFill>
        <p:spPr>
          <a:xfrm>
            <a:off x="11334043" y="6266640"/>
            <a:ext cx="857956" cy="495807"/>
          </a:xfrm>
          <a:prstGeom prst="rect">
            <a:avLst/>
          </a:prstGeom>
        </p:spPr>
      </p:pic>
      <p:sp>
        <p:nvSpPr>
          <p:cNvPr id="19" name="Round Diagonal Corner Rectangle 18"/>
          <p:cNvSpPr/>
          <p:nvPr userDrawn="1"/>
        </p:nvSpPr>
        <p:spPr>
          <a:xfrm>
            <a:off x="8632777" y="6266640"/>
            <a:ext cx="2916115" cy="306467"/>
          </a:xfrm>
          <a:prstGeom prst="round2DiagRect">
            <a:avLst/>
          </a:prstGeom>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200" dirty="0">
                <a:ln w="0"/>
                <a:solidFill>
                  <a:srgbClr val="000000"/>
                </a:solidFill>
                <a:effectLst>
                  <a:outerShdw blurRad="38100" dist="19050" dir="2700000" algn="tl" rotWithShape="0">
                    <a:schemeClr val="dk1">
                      <a:alpha val="40000"/>
                    </a:schemeClr>
                  </a:outerShdw>
                </a:effectLst>
              </a:rPr>
              <a:t>Global Services - Operations</a:t>
            </a:r>
          </a:p>
        </p:txBody>
      </p:sp>
    </p:spTree>
    <p:extLst>
      <p:ext uri="{BB962C8B-B14F-4D97-AF65-F5344CB8AC3E}">
        <p14:creationId xmlns:p14="http://schemas.microsoft.com/office/powerpoint/2010/main" val="15860330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50103952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370495" y="1476988"/>
            <a:ext cx="5598117" cy="4466612"/>
          </a:xfr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tabLst>
                <a:tab pos="457200" algn="l"/>
              </a:tabLs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dirty="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dirty="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dirty="0">
                <a:ln>
                  <a:noFill/>
                </a:ln>
                <a:solidFill>
                  <a:srgbClr val="545559"/>
                </a:solidFill>
                <a:effectLst/>
                <a:uLnTx/>
                <a:uFillTx/>
                <a:latin typeface="+mn-lt"/>
                <a:ea typeface="+mn-ea"/>
                <a:cs typeface="+mn-cs"/>
              </a:rPr>
              <a:t>Ninth level</a:t>
            </a:r>
          </a:p>
          <a:p>
            <a:pPr lvl="4"/>
            <a:endParaRPr lang="en-US" dirty="0"/>
          </a:p>
        </p:txBody>
      </p:sp>
      <p:sp>
        <p:nvSpPr>
          <p:cNvPr id="4" name="Content Placeholder 3"/>
          <p:cNvSpPr>
            <a:spLocks noGrp="1"/>
          </p:cNvSpPr>
          <p:nvPr>
            <p:ph sz="half" idx="2"/>
          </p:nvPr>
        </p:nvSpPr>
        <p:spPr>
          <a:xfrm>
            <a:off x="6237515" y="1476988"/>
            <a:ext cx="5592536" cy="4466612"/>
          </a:xfr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dirty="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dirty="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dirty="0">
                <a:ln>
                  <a:noFill/>
                </a:ln>
                <a:solidFill>
                  <a:srgbClr val="545559"/>
                </a:solidFill>
                <a:effectLst/>
                <a:uLnTx/>
                <a:uFillTx/>
                <a:latin typeface="+mn-lt"/>
                <a:ea typeface="+mn-ea"/>
                <a:cs typeface="+mn-cs"/>
              </a:rPr>
              <a:t>Ninth level</a:t>
            </a:r>
          </a:p>
          <a:p>
            <a:pPr lvl="4"/>
            <a:endParaRPr lang="en-US" dirty="0"/>
          </a:p>
        </p:txBody>
      </p:sp>
      <p:sp>
        <p:nvSpPr>
          <p:cNvPr id="5" name="Round Diagonal Corner Rectangle 4"/>
          <p:cNvSpPr/>
          <p:nvPr userDrawn="1"/>
        </p:nvSpPr>
        <p:spPr>
          <a:xfrm>
            <a:off x="8632777" y="6266640"/>
            <a:ext cx="2916115" cy="306467"/>
          </a:xfrm>
          <a:prstGeom prst="round2DiagRect">
            <a:avLst/>
          </a:prstGeom>
          <a:ln/>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1200" dirty="0">
                <a:ln w="0"/>
                <a:solidFill>
                  <a:srgbClr val="000000"/>
                </a:solidFill>
                <a:effectLst>
                  <a:outerShdw blurRad="38100" dist="19050" dir="2700000" algn="tl" rotWithShape="0">
                    <a:schemeClr val="dk1">
                      <a:alpha val="40000"/>
                    </a:schemeClr>
                  </a:outerShdw>
                </a:effectLst>
              </a:rPr>
              <a:t>Global Services - Operations</a:t>
            </a:r>
          </a:p>
        </p:txBody>
      </p:sp>
    </p:spTree>
    <p:extLst>
      <p:ext uri="{BB962C8B-B14F-4D97-AF65-F5344CB8AC3E}">
        <p14:creationId xmlns:p14="http://schemas.microsoft.com/office/powerpoint/2010/main" val="49244353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W Photo and Map">
    <p:spTree>
      <p:nvGrpSpPr>
        <p:cNvPr id="1" name=""/>
        <p:cNvGrpSpPr/>
        <p:nvPr/>
      </p:nvGrpSpPr>
      <p:grpSpPr>
        <a:xfrm>
          <a:off x="0" y="0"/>
          <a:ext cx="0" cy="0"/>
          <a:chOff x="0" y="0"/>
          <a:chExt cx="0" cy="0"/>
        </a:xfrm>
      </p:grpSpPr>
      <p:pic>
        <p:nvPicPr>
          <p:cNvPr id="4" name="Construction Photo" descr="A car driving down a dirt road&#10;&#10;Description automatically generated">
            <a:extLst>
              <a:ext uri="{FF2B5EF4-FFF2-40B4-BE49-F238E27FC236}">
                <a16:creationId xmlns:a16="http://schemas.microsoft.com/office/drawing/2014/main" id="{79838A24-01D9-E446-ACD4-C0C04210F224}"/>
              </a:ext>
            </a:extLst>
          </p:cNvPr>
          <p:cNvPicPr>
            <a:picLocks noChangeAspect="1"/>
          </p:cNvPicPr>
          <p:nvPr userDrawn="1"/>
        </p:nvPicPr>
        <p:blipFill rotWithShape="1">
          <a:blip r:embed="rId2"/>
          <a:srcRect l="38738" t="-769" r="-301" b="769"/>
          <a:stretch/>
        </p:blipFill>
        <p:spPr>
          <a:xfrm>
            <a:off x="-1264617" y="-102070"/>
            <a:ext cx="6431240" cy="7062141"/>
          </a:xfrm>
          <a:prstGeom prst="rect">
            <a:avLst/>
          </a:prstGeom>
        </p:spPr>
      </p:pic>
      <p:sp>
        <p:nvSpPr>
          <p:cNvPr id="6" name="Gradient Background">
            <a:extLst>
              <a:ext uri="{FF2B5EF4-FFF2-40B4-BE49-F238E27FC236}">
                <a16:creationId xmlns:a16="http://schemas.microsoft.com/office/drawing/2014/main" id="{2713BF84-825A-6745-9675-DA8041DE4775}"/>
              </a:ext>
            </a:extLst>
          </p:cNvPr>
          <p:cNvSpPr/>
          <p:nvPr userDrawn="1"/>
        </p:nvSpPr>
        <p:spPr>
          <a:xfrm flipV="1">
            <a:off x="2267478" y="-150566"/>
            <a:ext cx="9941591" cy="7141230"/>
          </a:xfrm>
          <a:custGeom>
            <a:avLst/>
            <a:gdLst>
              <a:gd name="connsiteX0" fmla="*/ 0 w 11727979"/>
              <a:gd name="connsiteY0" fmla="*/ 6886364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0" fmla="*/ 0 w 11727979"/>
              <a:gd name="connsiteY0" fmla="*/ 6865738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7" fmla="*/ 0 w 11727979"/>
              <a:gd name="connsiteY7" fmla="*/ 6865738 h 6886364"/>
              <a:gd name="connsiteX0" fmla="*/ 0 w 11727979"/>
              <a:gd name="connsiteY0" fmla="*/ 6865738 h 6886364"/>
              <a:gd name="connsiteX1" fmla="*/ 3405353 w 11727979"/>
              <a:gd name="connsiteY1" fmla="*/ 6886364 h 6886364"/>
              <a:gd name="connsiteX2" fmla="*/ 11727979 w 11727979"/>
              <a:gd name="connsiteY2" fmla="*/ 6858000 h 6886364"/>
              <a:gd name="connsiteX3" fmla="*/ 11727979 w 11727979"/>
              <a:gd name="connsiteY3" fmla="*/ 0 h 6886364"/>
              <a:gd name="connsiteX4" fmla="*/ 3385858 w 11727979"/>
              <a:gd name="connsiteY4" fmla="*/ 0 h 6886364"/>
              <a:gd name="connsiteX5" fmla="*/ 3385858 w 11727979"/>
              <a:gd name="connsiteY5" fmla="*/ 69272 h 6886364"/>
              <a:gd name="connsiteX6" fmla="*/ 0 w 11727979"/>
              <a:gd name="connsiteY6" fmla="*/ 6865738 h 6886364"/>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0 h 6872613"/>
              <a:gd name="connsiteX5" fmla="*/ 3385858 w 11727979"/>
              <a:gd name="connsiteY5" fmla="*/ 69272 h 6872613"/>
              <a:gd name="connsiteX6" fmla="*/ 0 w 11727979"/>
              <a:gd name="connsiteY6"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69272 h 6872613"/>
              <a:gd name="connsiteX5" fmla="*/ 0 w 11727979"/>
              <a:gd name="connsiteY5"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99608 w 11727979"/>
              <a:gd name="connsiteY4" fmla="*/ 520 h 6872613"/>
              <a:gd name="connsiteX5" fmla="*/ 0 w 11727979"/>
              <a:gd name="connsiteY5" fmla="*/ 6865738 h 687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7979" h="6872613">
                <a:moveTo>
                  <a:pt x="0" y="6865738"/>
                </a:moveTo>
                <a:lnTo>
                  <a:pt x="3398477" y="6872613"/>
                </a:lnTo>
                <a:lnTo>
                  <a:pt x="11727979" y="6858000"/>
                </a:lnTo>
                <a:lnTo>
                  <a:pt x="11727979" y="0"/>
                </a:lnTo>
                <a:lnTo>
                  <a:pt x="3399608" y="520"/>
                </a:lnTo>
                <a:lnTo>
                  <a:pt x="0" y="6865738"/>
                </a:lnTo>
                <a:close/>
              </a:path>
            </a:pathLst>
          </a:custGeom>
          <a:gradFill flip="none" rotWithShape="0">
            <a:gsLst>
              <a:gs pos="44000">
                <a:srgbClr val="002838"/>
              </a:gs>
              <a:gs pos="100000">
                <a:schemeClr val="accent1">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7" name="MAP PNG" descr="A close up of a coral&#10;&#10;Description automatically generated">
            <a:extLst>
              <a:ext uri="{FF2B5EF4-FFF2-40B4-BE49-F238E27FC236}">
                <a16:creationId xmlns:a16="http://schemas.microsoft.com/office/drawing/2014/main" id="{F7E3F620-5844-CD43-A2CD-6E6A910FA3F6}"/>
              </a:ext>
            </a:extLst>
          </p:cNvPr>
          <p:cNvPicPr>
            <a:picLocks noChangeAspect="1"/>
          </p:cNvPicPr>
          <p:nvPr userDrawn="1"/>
        </p:nvPicPr>
        <p:blipFill rotWithShape="1">
          <a:blip r:embed="rId3"/>
          <a:srcRect t="10593" r="39101"/>
          <a:stretch/>
        </p:blipFill>
        <p:spPr>
          <a:xfrm>
            <a:off x="7084570" y="-530071"/>
            <a:ext cx="5824131" cy="7930901"/>
          </a:xfrm>
          <a:prstGeom prst="rect">
            <a:avLst/>
          </a:prstGeom>
        </p:spPr>
      </p:pic>
      <p:sp>
        <p:nvSpPr>
          <p:cNvPr id="3" name="Subtitle">
            <a:extLst>
              <a:ext uri="{FF2B5EF4-FFF2-40B4-BE49-F238E27FC236}">
                <a16:creationId xmlns:a16="http://schemas.microsoft.com/office/drawing/2014/main" id="{F5D48AAB-C1EB-0147-A75A-BC7AA5FC59B0}"/>
              </a:ext>
            </a:extLst>
          </p:cNvPr>
          <p:cNvSpPr>
            <a:spLocks noGrp="1"/>
          </p:cNvSpPr>
          <p:nvPr>
            <p:ph type="subTitle" idx="1" hasCustomPrompt="1"/>
          </p:nvPr>
        </p:nvSpPr>
        <p:spPr>
          <a:xfrm>
            <a:off x="4566812" y="3886943"/>
            <a:ext cx="5357710" cy="761637"/>
          </a:xfrm>
        </p:spPr>
        <p:txBody>
          <a:bodyPr/>
          <a:lstStyle>
            <a:lvl1pPr marL="0" indent="0" algn="l">
              <a:buNone/>
              <a:defRPr sz="2400" b="0" i="0" spc="3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
            <a:extLst>
              <a:ext uri="{FF2B5EF4-FFF2-40B4-BE49-F238E27FC236}">
                <a16:creationId xmlns:a16="http://schemas.microsoft.com/office/drawing/2014/main" id="{BED5767F-E65C-8447-AEA1-483AD242535F}"/>
              </a:ext>
            </a:extLst>
          </p:cNvPr>
          <p:cNvSpPr>
            <a:spLocks noGrp="1"/>
          </p:cNvSpPr>
          <p:nvPr>
            <p:ph type="ctrTitle" hasCustomPrompt="1"/>
          </p:nvPr>
        </p:nvSpPr>
        <p:spPr>
          <a:xfrm>
            <a:off x="4566812" y="1869174"/>
            <a:ext cx="5357710" cy="1808748"/>
          </a:xfrm>
        </p:spPr>
        <p:txBody>
          <a:bodyPr anchor="b">
            <a:normAutofit/>
          </a:bodyPr>
          <a:lstStyle>
            <a:lvl1pPr algn="l">
              <a:defRPr sz="4000" b="1" i="0" spc="300">
                <a:latin typeface="Arial" panose="020B0604020202020204" pitchFamily="34" charset="0"/>
                <a:cs typeface="Arial" panose="020B0604020202020204" pitchFamily="34" charset="0"/>
              </a:defRPr>
            </a:lvl1pPr>
          </a:lstStyle>
          <a:p>
            <a:r>
              <a:rPr lang="en-US"/>
              <a:t>CLICK TO EDIT MASTER TITLE STYLE</a:t>
            </a:r>
          </a:p>
        </p:txBody>
      </p:sp>
      <p:pic>
        <p:nvPicPr>
          <p:cNvPr id="8" name="Picture 7" descr="Shape, background pattern&#10;&#10;Description automatically generated">
            <a:extLst>
              <a:ext uri="{FF2B5EF4-FFF2-40B4-BE49-F238E27FC236}">
                <a16:creationId xmlns:a16="http://schemas.microsoft.com/office/drawing/2014/main" id="{3B13D272-218D-4221-B84B-FDEA8C676886}"/>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67319414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W Photo Placeholder">
    <p:bg>
      <p:bgPr>
        <a:gradFill>
          <a:gsLst>
            <a:gs pos="45000">
              <a:srgbClr val="002838"/>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sp>
        <p:nvSpPr>
          <p:cNvPr id="11" name="Picture Placeholder ">
            <a:extLst>
              <a:ext uri="{FF2B5EF4-FFF2-40B4-BE49-F238E27FC236}">
                <a16:creationId xmlns:a16="http://schemas.microsoft.com/office/drawing/2014/main" id="{BC663B66-7D36-C24F-B101-E7F09D285635}"/>
              </a:ext>
            </a:extLst>
          </p:cNvPr>
          <p:cNvSpPr>
            <a:spLocks noGrp="1"/>
          </p:cNvSpPr>
          <p:nvPr>
            <p:ph type="pic" sz="quarter" idx="10"/>
          </p:nvPr>
        </p:nvSpPr>
        <p:spPr>
          <a:xfrm>
            <a:off x="0" y="-33166"/>
            <a:ext cx="5452533" cy="6924332"/>
          </a:xfrm>
        </p:spPr>
        <p:txBody>
          <a:bodyPr/>
          <a:lstStyle/>
          <a:p>
            <a:endParaRPr lang="en-US"/>
          </a:p>
        </p:txBody>
      </p:sp>
      <p:sp>
        <p:nvSpPr>
          <p:cNvPr id="6" name="BACKGROUND">
            <a:extLst>
              <a:ext uri="{FF2B5EF4-FFF2-40B4-BE49-F238E27FC236}">
                <a16:creationId xmlns:a16="http://schemas.microsoft.com/office/drawing/2014/main" id="{2713BF84-825A-6745-9675-DA8041DE4775}"/>
              </a:ext>
            </a:extLst>
          </p:cNvPr>
          <p:cNvSpPr/>
          <p:nvPr userDrawn="1"/>
        </p:nvSpPr>
        <p:spPr>
          <a:xfrm flipV="1">
            <a:off x="2267478" y="-150566"/>
            <a:ext cx="9941591" cy="7141230"/>
          </a:xfrm>
          <a:custGeom>
            <a:avLst/>
            <a:gdLst>
              <a:gd name="connsiteX0" fmla="*/ 0 w 11727979"/>
              <a:gd name="connsiteY0" fmla="*/ 6886364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0" fmla="*/ 0 w 11727979"/>
              <a:gd name="connsiteY0" fmla="*/ 6865738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7" fmla="*/ 0 w 11727979"/>
              <a:gd name="connsiteY7" fmla="*/ 6865738 h 6886364"/>
              <a:gd name="connsiteX0" fmla="*/ 0 w 11727979"/>
              <a:gd name="connsiteY0" fmla="*/ 6865738 h 6886364"/>
              <a:gd name="connsiteX1" fmla="*/ 3405353 w 11727979"/>
              <a:gd name="connsiteY1" fmla="*/ 6886364 h 6886364"/>
              <a:gd name="connsiteX2" fmla="*/ 11727979 w 11727979"/>
              <a:gd name="connsiteY2" fmla="*/ 6858000 h 6886364"/>
              <a:gd name="connsiteX3" fmla="*/ 11727979 w 11727979"/>
              <a:gd name="connsiteY3" fmla="*/ 0 h 6886364"/>
              <a:gd name="connsiteX4" fmla="*/ 3385858 w 11727979"/>
              <a:gd name="connsiteY4" fmla="*/ 0 h 6886364"/>
              <a:gd name="connsiteX5" fmla="*/ 3385858 w 11727979"/>
              <a:gd name="connsiteY5" fmla="*/ 69272 h 6886364"/>
              <a:gd name="connsiteX6" fmla="*/ 0 w 11727979"/>
              <a:gd name="connsiteY6" fmla="*/ 6865738 h 6886364"/>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0 h 6872613"/>
              <a:gd name="connsiteX5" fmla="*/ 3385858 w 11727979"/>
              <a:gd name="connsiteY5" fmla="*/ 69272 h 6872613"/>
              <a:gd name="connsiteX6" fmla="*/ 0 w 11727979"/>
              <a:gd name="connsiteY6"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69272 h 6872613"/>
              <a:gd name="connsiteX5" fmla="*/ 0 w 11727979"/>
              <a:gd name="connsiteY5"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99608 w 11727979"/>
              <a:gd name="connsiteY4" fmla="*/ 520 h 6872613"/>
              <a:gd name="connsiteX5" fmla="*/ 0 w 11727979"/>
              <a:gd name="connsiteY5" fmla="*/ 6865738 h 687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7979" h="6872613">
                <a:moveTo>
                  <a:pt x="0" y="6865738"/>
                </a:moveTo>
                <a:lnTo>
                  <a:pt x="3398477" y="6872613"/>
                </a:lnTo>
                <a:lnTo>
                  <a:pt x="11727979" y="6858000"/>
                </a:lnTo>
                <a:lnTo>
                  <a:pt x="11727979" y="0"/>
                </a:lnTo>
                <a:lnTo>
                  <a:pt x="3399608" y="520"/>
                </a:lnTo>
                <a:lnTo>
                  <a:pt x="0" y="6865738"/>
                </a:lnTo>
                <a:close/>
              </a:path>
            </a:pathLst>
          </a:custGeom>
          <a:gradFill flip="none" rotWithShape="0">
            <a:gsLst>
              <a:gs pos="44000">
                <a:srgbClr val="001C22"/>
              </a:gs>
              <a:gs pos="100000">
                <a:schemeClr val="accent1">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7" name="MAP PNG" descr="A close up of a coral&#10;&#10;Description automatically generated">
            <a:extLst>
              <a:ext uri="{FF2B5EF4-FFF2-40B4-BE49-F238E27FC236}">
                <a16:creationId xmlns:a16="http://schemas.microsoft.com/office/drawing/2014/main" id="{F7E3F620-5844-CD43-A2CD-6E6A910FA3F6}"/>
              </a:ext>
            </a:extLst>
          </p:cNvPr>
          <p:cNvPicPr>
            <a:picLocks noChangeAspect="1"/>
          </p:cNvPicPr>
          <p:nvPr userDrawn="1"/>
        </p:nvPicPr>
        <p:blipFill rotWithShape="1">
          <a:blip r:embed="rId2"/>
          <a:srcRect t="10593" r="39101"/>
          <a:stretch/>
        </p:blipFill>
        <p:spPr>
          <a:xfrm>
            <a:off x="7084570" y="-530071"/>
            <a:ext cx="5824131" cy="7930901"/>
          </a:xfrm>
          <a:prstGeom prst="rect">
            <a:avLst/>
          </a:prstGeom>
        </p:spPr>
      </p:pic>
      <p:sp>
        <p:nvSpPr>
          <p:cNvPr id="3" name="Subtitle">
            <a:extLst>
              <a:ext uri="{FF2B5EF4-FFF2-40B4-BE49-F238E27FC236}">
                <a16:creationId xmlns:a16="http://schemas.microsoft.com/office/drawing/2014/main" id="{F5D48AAB-C1EB-0147-A75A-BC7AA5FC59B0}"/>
              </a:ext>
            </a:extLst>
          </p:cNvPr>
          <p:cNvSpPr>
            <a:spLocks noGrp="1"/>
          </p:cNvSpPr>
          <p:nvPr>
            <p:ph type="subTitle" idx="1" hasCustomPrompt="1"/>
          </p:nvPr>
        </p:nvSpPr>
        <p:spPr>
          <a:xfrm>
            <a:off x="4566812" y="3886943"/>
            <a:ext cx="5357710" cy="761637"/>
          </a:xfrm>
        </p:spPr>
        <p:txBody>
          <a:bodyPr/>
          <a:lstStyle>
            <a:lvl1pPr marL="0" indent="0" algn="l">
              <a:buNone/>
              <a:defRPr sz="2400" b="0" i="0" spc="3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
            <a:extLst>
              <a:ext uri="{FF2B5EF4-FFF2-40B4-BE49-F238E27FC236}">
                <a16:creationId xmlns:a16="http://schemas.microsoft.com/office/drawing/2014/main" id="{BED5767F-E65C-8447-AEA1-483AD242535F}"/>
              </a:ext>
            </a:extLst>
          </p:cNvPr>
          <p:cNvSpPr>
            <a:spLocks noGrp="1"/>
          </p:cNvSpPr>
          <p:nvPr>
            <p:ph type="ctrTitle" hasCustomPrompt="1"/>
          </p:nvPr>
        </p:nvSpPr>
        <p:spPr>
          <a:xfrm>
            <a:off x="4566812" y="1869174"/>
            <a:ext cx="5357710" cy="1808748"/>
          </a:xfrm>
        </p:spPr>
        <p:txBody>
          <a:bodyPr anchor="b">
            <a:normAutofit/>
          </a:bodyPr>
          <a:lstStyle>
            <a:lvl1pPr algn="l">
              <a:defRPr sz="4000" b="1" i="0" spc="30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4287748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ypographical Map">
    <p:spTree>
      <p:nvGrpSpPr>
        <p:cNvPr id="1" name=""/>
        <p:cNvGrpSpPr/>
        <p:nvPr/>
      </p:nvGrpSpPr>
      <p:grpSpPr>
        <a:xfrm>
          <a:off x="0" y="0"/>
          <a:ext cx="0" cy="0"/>
          <a:chOff x="0" y="0"/>
          <a:chExt cx="0" cy="0"/>
        </a:xfrm>
      </p:grpSpPr>
      <p:pic>
        <p:nvPicPr>
          <p:cNvPr id="7" name="Picture 6" descr="Shape, background pattern&#10;&#10;Description automatically generated">
            <a:extLst>
              <a:ext uri="{FF2B5EF4-FFF2-40B4-BE49-F238E27FC236}">
                <a16:creationId xmlns:a16="http://schemas.microsoft.com/office/drawing/2014/main" id="{86E64699-47DE-48FF-8B03-71C47BF0A59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Photo" descr="A close up of a rock&#10;&#10;Description automatically generated">
            <a:extLst>
              <a:ext uri="{FF2B5EF4-FFF2-40B4-BE49-F238E27FC236}">
                <a16:creationId xmlns:a16="http://schemas.microsoft.com/office/drawing/2014/main" id="{EE3927F6-9F62-4D4A-A8F0-1C4D49B25B23}"/>
              </a:ext>
            </a:extLst>
          </p:cNvPr>
          <p:cNvPicPr>
            <a:picLocks noChangeAspect="1"/>
          </p:cNvPicPr>
          <p:nvPr userDrawn="1"/>
        </p:nvPicPr>
        <p:blipFill>
          <a:blip r:embed="rId3"/>
          <a:srcRect l="34891"/>
          <a:stretch>
            <a:fillRect/>
          </a:stretch>
        </p:blipFill>
        <p:spPr>
          <a:xfrm>
            <a:off x="7726825" y="0"/>
            <a:ext cx="4465175" cy="6858000"/>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465175" h="6858000">
                <a:moveTo>
                  <a:pt x="0" y="0"/>
                </a:moveTo>
                <a:lnTo>
                  <a:pt x="4465175" y="0"/>
                </a:lnTo>
                <a:lnTo>
                  <a:pt x="4465175" y="6858000"/>
                </a:lnTo>
                <a:lnTo>
                  <a:pt x="1277184" y="6858000"/>
                </a:lnTo>
                <a:lnTo>
                  <a:pt x="1276745" y="6853271"/>
                </a:lnTo>
                <a:cubicBezTo>
                  <a:pt x="1266231" y="6730125"/>
                  <a:pt x="1228903" y="6661807"/>
                  <a:pt x="1195957" y="6601548"/>
                </a:cubicBezTo>
                <a:cubicBezTo>
                  <a:pt x="1184040" y="6579739"/>
                  <a:pt x="1172736" y="6559156"/>
                  <a:pt x="1163360" y="6537260"/>
                </a:cubicBezTo>
                <a:cubicBezTo>
                  <a:pt x="1130852" y="6461060"/>
                  <a:pt x="1076788" y="6400450"/>
                  <a:pt x="1011246" y="6366642"/>
                </a:cubicBezTo>
                <a:cubicBezTo>
                  <a:pt x="956832" y="6338614"/>
                  <a:pt x="962440" y="6292719"/>
                  <a:pt x="968486" y="6244021"/>
                </a:cubicBezTo>
                <a:cubicBezTo>
                  <a:pt x="971579" y="6222554"/>
                  <a:pt x="973156" y="6200894"/>
                  <a:pt x="973218" y="6179207"/>
                </a:cubicBezTo>
                <a:cubicBezTo>
                  <a:pt x="973218" y="6150917"/>
                  <a:pt x="972166" y="6135414"/>
                  <a:pt x="971640" y="6124466"/>
                </a:cubicBezTo>
                <a:cubicBezTo>
                  <a:pt x="970589" y="6100993"/>
                  <a:pt x="970151" y="6092234"/>
                  <a:pt x="974094" y="6019363"/>
                </a:cubicBezTo>
                <a:cubicBezTo>
                  <a:pt x="978825" y="5931076"/>
                  <a:pt x="1088004" y="5181513"/>
                  <a:pt x="1155036" y="5001786"/>
                </a:cubicBezTo>
                <a:cubicBezTo>
                  <a:pt x="1217950" y="4833884"/>
                  <a:pt x="1322310" y="4632961"/>
                  <a:pt x="1391620" y="4591444"/>
                </a:cubicBezTo>
                <a:cubicBezTo>
                  <a:pt x="1435432" y="4565169"/>
                  <a:pt x="1490372" y="4601780"/>
                  <a:pt x="1543209" y="4637340"/>
                </a:cubicBezTo>
                <a:cubicBezTo>
                  <a:pt x="1572825" y="4657222"/>
                  <a:pt x="1600777" y="4676053"/>
                  <a:pt x="1624961" y="4682797"/>
                </a:cubicBezTo>
                <a:cubicBezTo>
                  <a:pt x="1641785" y="4687527"/>
                  <a:pt x="1660011" y="4681483"/>
                  <a:pt x="1679025" y="4664667"/>
                </a:cubicBezTo>
                <a:cubicBezTo>
                  <a:pt x="1718105" y="4629632"/>
                  <a:pt x="1752629" y="4555534"/>
                  <a:pt x="1759113" y="4510252"/>
                </a:cubicBezTo>
                <a:cubicBezTo>
                  <a:pt x="1762706" y="4485028"/>
                  <a:pt x="1769014" y="4458752"/>
                  <a:pt x="1775148" y="4433264"/>
                </a:cubicBezTo>
                <a:cubicBezTo>
                  <a:pt x="1785663" y="4389471"/>
                  <a:pt x="1796528" y="4344539"/>
                  <a:pt x="1794688" y="4301885"/>
                </a:cubicBezTo>
                <a:cubicBezTo>
                  <a:pt x="1792673" y="4256603"/>
                  <a:pt x="1770854" y="4234181"/>
                  <a:pt x="1747809" y="4210445"/>
                </a:cubicBezTo>
                <a:cubicBezTo>
                  <a:pt x="1737908" y="4200749"/>
                  <a:pt x="1728734" y="4190326"/>
                  <a:pt x="1720383" y="4179264"/>
                </a:cubicBezTo>
                <a:cubicBezTo>
                  <a:pt x="1696637" y="4146331"/>
                  <a:pt x="1689978" y="4095794"/>
                  <a:pt x="1682180" y="4037287"/>
                </a:cubicBezTo>
                <a:cubicBezTo>
                  <a:pt x="1679901" y="4019770"/>
                  <a:pt x="1677535" y="4002252"/>
                  <a:pt x="1674644" y="3984034"/>
                </a:cubicBezTo>
                <a:cubicBezTo>
                  <a:pt x="1666320" y="3931045"/>
                  <a:pt x="1650109" y="3913965"/>
                  <a:pt x="1632935" y="3895572"/>
                </a:cubicBezTo>
                <a:cubicBezTo>
                  <a:pt x="1624602" y="3887155"/>
                  <a:pt x="1617119" y="3877950"/>
                  <a:pt x="1610591" y="3868070"/>
                </a:cubicBezTo>
                <a:cubicBezTo>
                  <a:pt x="1599463" y="3850553"/>
                  <a:pt x="1594468" y="3818847"/>
                  <a:pt x="1588685" y="3782323"/>
                </a:cubicBezTo>
                <a:cubicBezTo>
                  <a:pt x="1581587" y="3737654"/>
                  <a:pt x="1573526" y="3686942"/>
                  <a:pt x="1553023" y="3650243"/>
                </a:cubicBezTo>
                <a:cubicBezTo>
                  <a:pt x="1513767" y="3580174"/>
                  <a:pt x="1407392" y="3469115"/>
                  <a:pt x="1361477" y="3429526"/>
                </a:cubicBezTo>
                <a:cubicBezTo>
                  <a:pt x="1315563" y="3389937"/>
                  <a:pt x="1196658" y="3190328"/>
                  <a:pt x="1165902" y="3131733"/>
                </a:cubicBezTo>
                <a:cubicBezTo>
                  <a:pt x="1132955" y="3068934"/>
                  <a:pt x="971465" y="2879309"/>
                  <a:pt x="935627" y="2843837"/>
                </a:cubicBezTo>
                <a:cubicBezTo>
                  <a:pt x="899789" y="2808365"/>
                  <a:pt x="802439" y="2666300"/>
                  <a:pt x="787368" y="2582392"/>
                </a:cubicBezTo>
                <a:cubicBezTo>
                  <a:pt x="776415" y="2521082"/>
                  <a:pt x="771333" y="2364565"/>
                  <a:pt x="768003" y="2260776"/>
                </a:cubicBezTo>
                <a:cubicBezTo>
                  <a:pt x="766952" y="2227668"/>
                  <a:pt x="765988" y="2199465"/>
                  <a:pt x="765112" y="2180897"/>
                </a:cubicBezTo>
                <a:cubicBezTo>
                  <a:pt x="761607" y="2107412"/>
                  <a:pt x="734882" y="1797445"/>
                  <a:pt x="721300" y="1725449"/>
                </a:cubicBezTo>
                <a:cubicBezTo>
                  <a:pt x="712976" y="1682269"/>
                  <a:pt x="679591" y="1645307"/>
                  <a:pt x="647258" y="1609572"/>
                </a:cubicBezTo>
                <a:cubicBezTo>
                  <a:pt x="629471" y="1590995"/>
                  <a:pt x="613208" y="1571025"/>
                  <a:pt x="598627" y="1549838"/>
                </a:cubicBezTo>
                <a:cubicBezTo>
                  <a:pt x="582066" y="1523562"/>
                  <a:pt x="566644" y="1484762"/>
                  <a:pt x="550259" y="1443246"/>
                </a:cubicBezTo>
                <a:cubicBezTo>
                  <a:pt x="530106" y="1392271"/>
                  <a:pt x="509339" y="1339631"/>
                  <a:pt x="485593" y="1309239"/>
                </a:cubicBezTo>
                <a:cubicBezTo>
                  <a:pt x="439678" y="1250294"/>
                  <a:pt x="354157" y="1044028"/>
                  <a:pt x="334530" y="986396"/>
                </a:cubicBezTo>
                <a:cubicBezTo>
                  <a:pt x="324190" y="956529"/>
                  <a:pt x="324628" y="925962"/>
                  <a:pt x="325067" y="890489"/>
                </a:cubicBezTo>
                <a:cubicBezTo>
                  <a:pt x="326854" y="845717"/>
                  <a:pt x="323621" y="800886"/>
                  <a:pt x="315428" y="756833"/>
                </a:cubicBezTo>
                <a:cubicBezTo>
                  <a:pt x="303774" y="696486"/>
                  <a:pt x="272755" y="661276"/>
                  <a:pt x="242876" y="627205"/>
                </a:cubicBezTo>
                <a:cubicBezTo>
                  <a:pt x="220970" y="602243"/>
                  <a:pt x="198275" y="576493"/>
                  <a:pt x="184256" y="541633"/>
                </a:cubicBezTo>
                <a:cubicBezTo>
                  <a:pt x="166503" y="494566"/>
                  <a:pt x="153298" y="445910"/>
                  <a:pt x="144825" y="396328"/>
                </a:cubicBezTo>
                <a:cubicBezTo>
                  <a:pt x="139480" y="370052"/>
                  <a:pt x="134047" y="342112"/>
                  <a:pt x="126424" y="313997"/>
                </a:cubicBezTo>
                <a:cubicBezTo>
                  <a:pt x="112404" y="261971"/>
                  <a:pt x="85591" y="234644"/>
                  <a:pt x="59743" y="208105"/>
                </a:cubicBezTo>
                <a:cubicBezTo>
                  <a:pt x="48579" y="197050"/>
                  <a:pt x="38082" y="185352"/>
                  <a:pt x="28286" y="173071"/>
                </a:cubicBezTo>
                <a:cubicBezTo>
                  <a:pt x="13237" y="153364"/>
                  <a:pt x="5975" y="104097"/>
                  <a:pt x="2434" y="51873"/>
                </a:cubicBezTo>
                <a:close/>
              </a:path>
            </a:pathLst>
          </a:custGeom>
          <a:effectLst>
            <a:innerShdw blurRad="38100" dist="38100" dir="10800000">
              <a:schemeClr val="accent6"/>
            </a:innerShdw>
          </a:effectLst>
        </p:spPr>
      </p:pic>
      <p:sp>
        <p:nvSpPr>
          <p:cNvPr id="9" name="Outline">
            <a:extLst>
              <a:ext uri="{FF2B5EF4-FFF2-40B4-BE49-F238E27FC236}">
                <a16:creationId xmlns:a16="http://schemas.microsoft.com/office/drawing/2014/main" id="{87FD8292-5150-0043-8D0F-6FDD6A3FECED}"/>
              </a:ext>
            </a:extLst>
          </p:cNvPr>
          <p:cNvSpPr/>
          <p:nvPr userDrawn="1"/>
        </p:nvSpPr>
        <p:spPr>
          <a:xfrm>
            <a:off x="7684916" y="0"/>
            <a:ext cx="4465175" cy="6858000"/>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 name="connsiteX49" fmla="*/ 0 w 4465175"/>
              <a:gd name="connsiteY4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465175" h="6858000">
                <a:moveTo>
                  <a:pt x="0" y="0"/>
                </a:moveTo>
                <a:lnTo>
                  <a:pt x="4465175" y="0"/>
                </a:lnTo>
                <a:lnTo>
                  <a:pt x="4465175" y="6858000"/>
                </a:lnTo>
                <a:lnTo>
                  <a:pt x="1277184" y="6858000"/>
                </a:lnTo>
                <a:lnTo>
                  <a:pt x="1276745" y="6853271"/>
                </a:lnTo>
                <a:cubicBezTo>
                  <a:pt x="1266231" y="6730125"/>
                  <a:pt x="1228903" y="6661807"/>
                  <a:pt x="1195957" y="6601548"/>
                </a:cubicBezTo>
                <a:cubicBezTo>
                  <a:pt x="1184040" y="6579739"/>
                  <a:pt x="1172736" y="6559156"/>
                  <a:pt x="1163360" y="6537260"/>
                </a:cubicBezTo>
                <a:cubicBezTo>
                  <a:pt x="1130852" y="6461060"/>
                  <a:pt x="1076788" y="6400450"/>
                  <a:pt x="1011246" y="6366642"/>
                </a:cubicBezTo>
                <a:cubicBezTo>
                  <a:pt x="956832" y="6338614"/>
                  <a:pt x="962440" y="6292719"/>
                  <a:pt x="968486" y="6244021"/>
                </a:cubicBezTo>
                <a:cubicBezTo>
                  <a:pt x="971579" y="6222554"/>
                  <a:pt x="973156" y="6200894"/>
                  <a:pt x="973218" y="6179207"/>
                </a:cubicBezTo>
                <a:cubicBezTo>
                  <a:pt x="973218" y="6150917"/>
                  <a:pt x="972166" y="6135414"/>
                  <a:pt x="971640" y="6124466"/>
                </a:cubicBezTo>
                <a:cubicBezTo>
                  <a:pt x="970589" y="6100993"/>
                  <a:pt x="970151" y="6092234"/>
                  <a:pt x="974094" y="6019363"/>
                </a:cubicBezTo>
                <a:cubicBezTo>
                  <a:pt x="978825" y="5931076"/>
                  <a:pt x="1088004" y="5181513"/>
                  <a:pt x="1155036" y="5001786"/>
                </a:cubicBezTo>
                <a:cubicBezTo>
                  <a:pt x="1217950" y="4833884"/>
                  <a:pt x="1322310" y="4632961"/>
                  <a:pt x="1391620" y="4591444"/>
                </a:cubicBezTo>
                <a:cubicBezTo>
                  <a:pt x="1435432" y="4565169"/>
                  <a:pt x="1490372" y="4601780"/>
                  <a:pt x="1543209" y="4637340"/>
                </a:cubicBezTo>
                <a:cubicBezTo>
                  <a:pt x="1572825" y="4657222"/>
                  <a:pt x="1600777" y="4676053"/>
                  <a:pt x="1624961" y="4682797"/>
                </a:cubicBezTo>
                <a:cubicBezTo>
                  <a:pt x="1641785" y="4687527"/>
                  <a:pt x="1660011" y="4681483"/>
                  <a:pt x="1679025" y="4664667"/>
                </a:cubicBezTo>
                <a:cubicBezTo>
                  <a:pt x="1718105" y="4629632"/>
                  <a:pt x="1752629" y="4555534"/>
                  <a:pt x="1759113" y="4510252"/>
                </a:cubicBezTo>
                <a:cubicBezTo>
                  <a:pt x="1762706" y="4485028"/>
                  <a:pt x="1769014" y="4458752"/>
                  <a:pt x="1775148" y="4433264"/>
                </a:cubicBezTo>
                <a:cubicBezTo>
                  <a:pt x="1785663" y="4389471"/>
                  <a:pt x="1796528" y="4344539"/>
                  <a:pt x="1794688" y="4301885"/>
                </a:cubicBezTo>
                <a:cubicBezTo>
                  <a:pt x="1792673" y="4256603"/>
                  <a:pt x="1770854" y="4234181"/>
                  <a:pt x="1747809" y="4210445"/>
                </a:cubicBezTo>
                <a:cubicBezTo>
                  <a:pt x="1737908" y="4200749"/>
                  <a:pt x="1728734" y="4190326"/>
                  <a:pt x="1720383" y="4179264"/>
                </a:cubicBezTo>
                <a:cubicBezTo>
                  <a:pt x="1696637" y="4146331"/>
                  <a:pt x="1689978" y="4095794"/>
                  <a:pt x="1682180" y="4037287"/>
                </a:cubicBezTo>
                <a:cubicBezTo>
                  <a:pt x="1679901" y="4019770"/>
                  <a:pt x="1677535" y="4002252"/>
                  <a:pt x="1674644" y="3984034"/>
                </a:cubicBezTo>
                <a:cubicBezTo>
                  <a:pt x="1666320" y="3931045"/>
                  <a:pt x="1650109" y="3913965"/>
                  <a:pt x="1632935" y="3895572"/>
                </a:cubicBezTo>
                <a:cubicBezTo>
                  <a:pt x="1624602" y="3887155"/>
                  <a:pt x="1617119" y="3877950"/>
                  <a:pt x="1610591" y="3868070"/>
                </a:cubicBezTo>
                <a:cubicBezTo>
                  <a:pt x="1599463" y="3850553"/>
                  <a:pt x="1594468" y="3818847"/>
                  <a:pt x="1588685" y="3782323"/>
                </a:cubicBezTo>
                <a:cubicBezTo>
                  <a:pt x="1581587" y="3737654"/>
                  <a:pt x="1573526" y="3686942"/>
                  <a:pt x="1553023" y="3650243"/>
                </a:cubicBezTo>
                <a:cubicBezTo>
                  <a:pt x="1513767" y="3580174"/>
                  <a:pt x="1407392" y="3469115"/>
                  <a:pt x="1361477" y="3429526"/>
                </a:cubicBezTo>
                <a:cubicBezTo>
                  <a:pt x="1315563" y="3389937"/>
                  <a:pt x="1196658" y="3190328"/>
                  <a:pt x="1165902" y="3131733"/>
                </a:cubicBezTo>
                <a:cubicBezTo>
                  <a:pt x="1132955" y="3068934"/>
                  <a:pt x="971465" y="2879309"/>
                  <a:pt x="935627" y="2843837"/>
                </a:cubicBezTo>
                <a:cubicBezTo>
                  <a:pt x="899789" y="2808365"/>
                  <a:pt x="802439" y="2666300"/>
                  <a:pt x="787368" y="2582392"/>
                </a:cubicBezTo>
                <a:cubicBezTo>
                  <a:pt x="776415" y="2521082"/>
                  <a:pt x="771333" y="2364565"/>
                  <a:pt x="768003" y="2260776"/>
                </a:cubicBezTo>
                <a:cubicBezTo>
                  <a:pt x="766952" y="2227668"/>
                  <a:pt x="765988" y="2199465"/>
                  <a:pt x="765112" y="2180897"/>
                </a:cubicBezTo>
                <a:cubicBezTo>
                  <a:pt x="761607" y="2107412"/>
                  <a:pt x="734882" y="1797445"/>
                  <a:pt x="721300" y="1725449"/>
                </a:cubicBezTo>
                <a:cubicBezTo>
                  <a:pt x="712976" y="1682269"/>
                  <a:pt x="679591" y="1645307"/>
                  <a:pt x="647258" y="1609572"/>
                </a:cubicBezTo>
                <a:cubicBezTo>
                  <a:pt x="629471" y="1590995"/>
                  <a:pt x="613208" y="1571025"/>
                  <a:pt x="598627" y="1549838"/>
                </a:cubicBezTo>
                <a:cubicBezTo>
                  <a:pt x="582066" y="1523562"/>
                  <a:pt x="566644" y="1484762"/>
                  <a:pt x="550259" y="1443246"/>
                </a:cubicBezTo>
                <a:cubicBezTo>
                  <a:pt x="530106" y="1392271"/>
                  <a:pt x="509339" y="1339631"/>
                  <a:pt x="485593" y="1309239"/>
                </a:cubicBezTo>
                <a:cubicBezTo>
                  <a:pt x="439678" y="1250294"/>
                  <a:pt x="354157" y="1044028"/>
                  <a:pt x="334530" y="986396"/>
                </a:cubicBezTo>
                <a:cubicBezTo>
                  <a:pt x="324190" y="956529"/>
                  <a:pt x="324628" y="925962"/>
                  <a:pt x="325067" y="890489"/>
                </a:cubicBezTo>
                <a:cubicBezTo>
                  <a:pt x="326854" y="845717"/>
                  <a:pt x="323621" y="800886"/>
                  <a:pt x="315428" y="756833"/>
                </a:cubicBezTo>
                <a:cubicBezTo>
                  <a:pt x="303774" y="696486"/>
                  <a:pt x="272755" y="661276"/>
                  <a:pt x="242876" y="627205"/>
                </a:cubicBezTo>
                <a:cubicBezTo>
                  <a:pt x="220970" y="602243"/>
                  <a:pt x="198275" y="576493"/>
                  <a:pt x="184256" y="541633"/>
                </a:cubicBezTo>
                <a:cubicBezTo>
                  <a:pt x="166503" y="494566"/>
                  <a:pt x="153298" y="445910"/>
                  <a:pt x="144825" y="396328"/>
                </a:cubicBezTo>
                <a:cubicBezTo>
                  <a:pt x="139480" y="370052"/>
                  <a:pt x="134047" y="342112"/>
                  <a:pt x="126424" y="313997"/>
                </a:cubicBezTo>
                <a:cubicBezTo>
                  <a:pt x="112404" y="261971"/>
                  <a:pt x="85591" y="234644"/>
                  <a:pt x="59743" y="208105"/>
                </a:cubicBezTo>
                <a:cubicBezTo>
                  <a:pt x="48579" y="197050"/>
                  <a:pt x="38082" y="185352"/>
                  <a:pt x="28286" y="173071"/>
                </a:cubicBezTo>
                <a:cubicBezTo>
                  <a:pt x="13237" y="153364"/>
                  <a:pt x="5975" y="104097"/>
                  <a:pt x="2434" y="51873"/>
                </a:cubicBezTo>
                <a:lnTo>
                  <a:pt x="0" y="0"/>
                </a:lnTo>
                <a:close/>
              </a:path>
            </a:pathLst>
          </a:custGeom>
          <a:solidFill>
            <a:schemeClr val="accent4">
              <a:alpha val="21000"/>
            </a:schemeClr>
          </a:solidFill>
          <a:ln w="1270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Body Text Placeholder">
            <a:extLst>
              <a:ext uri="{FF2B5EF4-FFF2-40B4-BE49-F238E27FC236}">
                <a16:creationId xmlns:a16="http://schemas.microsoft.com/office/drawing/2014/main" id="{9BEABA7B-E514-C449-9D16-8E631BD9A8B9}"/>
              </a:ext>
            </a:extLst>
          </p:cNvPr>
          <p:cNvSpPr>
            <a:spLocks noGrp="1"/>
          </p:cNvSpPr>
          <p:nvPr>
            <p:ph type="body" sz="quarter" idx="11" hasCustomPrompt="1"/>
          </p:nvPr>
        </p:nvSpPr>
        <p:spPr>
          <a:xfrm>
            <a:off x="825559" y="2016999"/>
            <a:ext cx="7687194" cy="3747281"/>
          </a:xfrm>
        </p:spPr>
        <p:txBody>
          <a:bodyPr>
            <a:normAutofit/>
          </a:bodyPr>
          <a:lstStyle>
            <a:lvl1pPr marL="285750" indent="-285750" algn="l">
              <a:lnSpc>
                <a:spcPct val="100000"/>
              </a:lnSpc>
              <a:buFont typeface="System Font Regular"/>
              <a:buChar char="+"/>
              <a:defRPr sz="1800" b="0" i="0">
                <a:latin typeface="Arial" panose="020B0604020202020204" pitchFamily="34" charset="0"/>
                <a:cs typeface="Arial" panose="020B0604020202020204" pitchFamily="34" charset="0"/>
              </a:defRPr>
            </a:lvl1pPr>
            <a:lvl2pPr marL="457200" indent="0" algn="l">
              <a:buNone/>
              <a:defRPr sz="1800" b="0" i="0">
                <a:latin typeface="Arial" panose="020B0604020202020204" pitchFamily="34" charset="0"/>
                <a:cs typeface="Arial" panose="020B0604020202020204" pitchFamily="34" charset="0"/>
              </a:defRPr>
            </a:lvl2pPr>
            <a:lvl3pPr marL="914400" indent="0" algn="l">
              <a:buNone/>
              <a:defRPr sz="1800" b="0" i="0">
                <a:latin typeface="Arial" panose="020B0604020202020204" pitchFamily="34" charset="0"/>
                <a:cs typeface="Arial" panose="020B0604020202020204" pitchFamily="34" charset="0"/>
              </a:defRPr>
            </a:lvl3pPr>
            <a:lvl4pPr marL="1371600" indent="0" algn="l">
              <a:buNone/>
              <a:defRPr sz="1800" b="0" i="0">
                <a:latin typeface="Arial" panose="020B0604020202020204" pitchFamily="34" charset="0"/>
                <a:cs typeface="Arial" panose="020B0604020202020204" pitchFamily="34" charset="0"/>
              </a:defRPr>
            </a:lvl4pPr>
            <a:lvl5pPr marL="1828800" indent="0" algn="l">
              <a:buNone/>
              <a:defRPr sz="1800" b="0" i="0">
                <a:latin typeface="Arial" panose="020B0604020202020204" pitchFamily="34" charset="0"/>
                <a:cs typeface="Arial" panose="020B0604020202020204" pitchFamily="34" charset="0"/>
              </a:defRPr>
            </a:lvl5pPr>
          </a:lstStyle>
          <a:p>
            <a:pPr>
              <a:lnSpc>
                <a:spcPct val="100000"/>
              </a:lnSpc>
              <a:buFont typeface="System Font Regular"/>
              <a:buChar char="+"/>
            </a:pPr>
            <a:r>
              <a:rPr lang="en-US"/>
              <a:t>Body text is Arial Regular, 18pt font size.</a:t>
            </a:r>
          </a:p>
          <a:p>
            <a:pPr>
              <a:lnSpc>
                <a:spcPct val="100000"/>
              </a:lnSpc>
              <a:buFont typeface="System Font Regular"/>
              <a:buChar cha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a:lnSpc>
                <a:spcPct val="100000"/>
              </a:lnSpc>
              <a:buFont typeface="System Font Regular"/>
              <a:buChar char="+"/>
            </a:pPr>
            <a:r>
              <a:rPr lang="en-US"/>
              <a:t>Direction on how to get “+” bullet points, select text box, in the “Home” tab - select the down arrow on the bullet point options, Select “Bullets and Numbering” at the bottom of the window. From there select your bullet point color, leave the size at 100% and type in the + in the customize box, an option with + bullet points should appear in the bottom right, click “Okay”.</a:t>
            </a:r>
          </a:p>
          <a:p>
            <a:pPr lvl="0"/>
            <a:endParaRPr lang="en-US"/>
          </a:p>
        </p:txBody>
      </p:sp>
      <p:sp>
        <p:nvSpPr>
          <p:cNvPr id="4" name="Title Placeholder">
            <a:extLst>
              <a:ext uri="{FF2B5EF4-FFF2-40B4-BE49-F238E27FC236}">
                <a16:creationId xmlns:a16="http://schemas.microsoft.com/office/drawing/2014/main" id="{19AD4F33-B828-A741-AB03-D9FA92B705D0}"/>
              </a:ext>
            </a:extLst>
          </p:cNvPr>
          <p:cNvSpPr>
            <a:spLocks noGrp="1"/>
          </p:cNvSpPr>
          <p:nvPr>
            <p:ph type="body" sz="quarter" idx="10" hasCustomPrompt="1"/>
          </p:nvPr>
        </p:nvSpPr>
        <p:spPr>
          <a:xfrm>
            <a:off x="825559" y="1260251"/>
            <a:ext cx="6986588" cy="622411"/>
          </a:xfrm>
        </p:spPr>
        <p:txBody>
          <a:bodyPr anchor="ctr"/>
          <a:lstStyle>
            <a:lvl1pPr marL="0" indent="0">
              <a:buNone/>
              <a:defRPr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Arial Bold, 28pt</a:t>
            </a:r>
          </a:p>
        </p:txBody>
      </p:sp>
    </p:spTree>
    <p:extLst>
      <p:ext uri="{BB962C8B-B14F-4D97-AF65-F5344CB8AC3E}">
        <p14:creationId xmlns:p14="http://schemas.microsoft.com/office/powerpoint/2010/main" val="242648704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W Photo/Map">
    <p:spTree>
      <p:nvGrpSpPr>
        <p:cNvPr id="1" name=""/>
        <p:cNvGrpSpPr/>
        <p:nvPr/>
      </p:nvGrpSpPr>
      <p:grpSpPr>
        <a:xfrm>
          <a:off x="0" y="0"/>
          <a:ext cx="0" cy="0"/>
          <a:chOff x="0" y="0"/>
          <a:chExt cx="0" cy="0"/>
        </a:xfrm>
      </p:grpSpPr>
      <p:pic>
        <p:nvPicPr>
          <p:cNvPr id="6" name="MAP PNG" descr="A close up of a coral&#10;&#10;Description automatically generated">
            <a:extLst>
              <a:ext uri="{FF2B5EF4-FFF2-40B4-BE49-F238E27FC236}">
                <a16:creationId xmlns:a16="http://schemas.microsoft.com/office/drawing/2014/main" id="{128EA65E-662E-344D-8219-5D9AAFED7933}"/>
              </a:ext>
            </a:extLst>
          </p:cNvPr>
          <p:cNvPicPr>
            <a:picLocks noChangeAspect="1"/>
          </p:cNvPicPr>
          <p:nvPr userDrawn="1"/>
        </p:nvPicPr>
        <p:blipFill rotWithShape="1">
          <a:blip r:embed="rId2">
            <a:grayscl/>
            <a:alphaModFix amt="84000"/>
          </a:blip>
          <a:srcRect t="10593" r="39101"/>
          <a:stretch/>
        </p:blipFill>
        <p:spPr>
          <a:xfrm>
            <a:off x="7337886" y="-1072901"/>
            <a:ext cx="5824131" cy="7930901"/>
          </a:xfrm>
          <a:prstGeom prst="rect">
            <a:avLst/>
          </a:prstGeom>
        </p:spPr>
      </p:pic>
      <p:pic>
        <p:nvPicPr>
          <p:cNvPr id="8" name="Mine Photo" descr="A picture containing outdoor, man, sitting, covered&#10;&#10;Description automatically generated">
            <a:extLst>
              <a:ext uri="{FF2B5EF4-FFF2-40B4-BE49-F238E27FC236}">
                <a16:creationId xmlns:a16="http://schemas.microsoft.com/office/drawing/2014/main" id="{5A4B1CEC-A25C-3A49-883C-DE9F1B8E820D}"/>
              </a:ext>
            </a:extLst>
          </p:cNvPr>
          <p:cNvPicPr>
            <a:picLocks noChangeAspect="1"/>
          </p:cNvPicPr>
          <p:nvPr userDrawn="1"/>
        </p:nvPicPr>
        <p:blipFill rotWithShape="1">
          <a:blip r:embed="rId3"/>
          <a:srcRect r="34053"/>
          <a:stretch/>
        </p:blipFill>
        <p:spPr>
          <a:xfrm>
            <a:off x="-705261" y="0"/>
            <a:ext cx="6788168" cy="6858000"/>
          </a:xfrm>
          <a:prstGeom prst="rect">
            <a:avLst/>
          </a:prstGeom>
        </p:spPr>
      </p:pic>
      <p:sp>
        <p:nvSpPr>
          <p:cNvPr id="2" name="Title">
            <a:extLst>
              <a:ext uri="{FF2B5EF4-FFF2-40B4-BE49-F238E27FC236}">
                <a16:creationId xmlns:a16="http://schemas.microsoft.com/office/drawing/2014/main" id="{BD5AEF1A-704C-3D49-8293-7E542CDCC117}"/>
              </a:ext>
            </a:extLst>
          </p:cNvPr>
          <p:cNvSpPr>
            <a:spLocks noGrp="1"/>
          </p:cNvSpPr>
          <p:nvPr>
            <p:ph type="title" hasCustomPrompt="1"/>
          </p:nvPr>
        </p:nvSpPr>
        <p:spPr>
          <a:xfrm>
            <a:off x="6591207" y="2264303"/>
            <a:ext cx="4053350" cy="2329393"/>
          </a:xfrm>
        </p:spPr>
        <p:txBody>
          <a:bodyPr>
            <a:normAutofit/>
          </a:bodyPr>
          <a:lstStyle>
            <a:lvl1pPr>
              <a:defRPr sz="4000" b="1" i="0" spc="30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417104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reaker 2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1C8EA3AF-89AB-A74F-8A5F-ACD3F6044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
            <a:extLst>
              <a:ext uri="{FF2B5EF4-FFF2-40B4-BE49-F238E27FC236}">
                <a16:creationId xmlns:a16="http://schemas.microsoft.com/office/drawing/2014/main" id="{8116224A-A10D-2A43-AFED-7226BB9EDDA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10" name="Picture Placeholder 9"/>
          <p:cNvSpPr>
            <a:spLocks noGrp="1"/>
          </p:cNvSpPr>
          <p:nvPr>
            <p:ph type="pic" sz="quarter" idx="14"/>
          </p:nvPr>
        </p:nvSpPr>
        <p:spPr>
          <a:xfrm>
            <a:off x="0" y="-6350"/>
            <a:ext cx="10007600"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7600" h="6879771">
                <a:moveTo>
                  <a:pt x="1291771" y="0"/>
                </a:moveTo>
                <a:lnTo>
                  <a:pt x="10007600" y="5450"/>
                </a:lnTo>
                <a:lnTo>
                  <a:pt x="1756229" y="6865257"/>
                </a:lnTo>
                <a:lnTo>
                  <a:pt x="0" y="6879771"/>
                </a:lnTo>
                <a:lnTo>
                  <a:pt x="0" y="3476171"/>
                </a:lnTo>
                <a:lnTo>
                  <a:pt x="1291771" y="0"/>
                </a:ln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38131239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Photo Placeholder">
    <p:spTree>
      <p:nvGrpSpPr>
        <p:cNvPr id="1" name=""/>
        <p:cNvGrpSpPr/>
        <p:nvPr/>
      </p:nvGrpSpPr>
      <p:grpSpPr>
        <a:xfrm>
          <a:off x="0" y="0"/>
          <a:ext cx="0" cy="0"/>
          <a:chOff x="0" y="0"/>
          <a:chExt cx="0" cy="0"/>
        </a:xfrm>
      </p:grpSpPr>
      <p:pic>
        <p:nvPicPr>
          <p:cNvPr id="6" name="MAP PNG" descr="A close up of a coral&#10;&#10;Description automatically generated">
            <a:extLst>
              <a:ext uri="{FF2B5EF4-FFF2-40B4-BE49-F238E27FC236}">
                <a16:creationId xmlns:a16="http://schemas.microsoft.com/office/drawing/2014/main" id="{128EA65E-662E-344D-8219-5D9AAFED7933}"/>
              </a:ext>
            </a:extLst>
          </p:cNvPr>
          <p:cNvPicPr>
            <a:picLocks noChangeAspect="1"/>
          </p:cNvPicPr>
          <p:nvPr userDrawn="1"/>
        </p:nvPicPr>
        <p:blipFill rotWithShape="1">
          <a:blip r:embed="rId2">
            <a:grayscl/>
            <a:alphaModFix amt="84000"/>
          </a:blip>
          <a:srcRect t="10593" r="39101"/>
          <a:stretch/>
        </p:blipFill>
        <p:spPr>
          <a:xfrm>
            <a:off x="7337886" y="-1072901"/>
            <a:ext cx="5824131" cy="7930901"/>
          </a:xfrm>
          <a:prstGeom prst="rect">
            <a:avLst/>
          </a:prstGeom>
        </p:spPr>
      </p:pic>
      <p:sp>
        <p:nvSpPr>
          <p:cNvPr id="4" name="Photo Placeholder">
            <a:extLst>
              <a:ext uri="{FF2B5EF4-FFF2-40B4-BE49-F238E27FC236}">
                <a16:creationId xmlns:a16="http://schemas.microsoft.com/office/drawing/2014/main" id="{DA97894B-83ED-AF4E-9BAF-3858F4B4EC46}"/>
              </a:ext>
            </a:extLst>
          </p:cNvPr>
          <p:cNvSpPr>
            <a:spLocks noGrp="1"/>
          </p:cNvSpPr>
          <p:nvPr>
            <p:ph type="pic" sz="quarter" idx="10"/>
          </p:nvPr>
        </p:nvSpPr>
        <p:spPr>
          <a:xfrm>
            <a:off x="0" y="0"/>
            <a:ext cx="6082907" cy="6858000"/>
          </a:xfrm>
        </p:spPr>
        <p:txBody>
          <a:bodyPr/>
          <a:lstStyle/>
          <a:p>
            <a:endParaRPr lang="en-US"/>
          </a:p>
        </p:txBody>
      </p:sp>
      <p:sp>
        <p:nvSpPr>
          <p:cNvPr id="2" name="Title">
            <a:extLst>
              <a:ext uri="{FF2B5EF4-FFF2-40B4-BE49-F238E27FC236}">
                <a16:creationId xmlns:a16="http://schemas.microsoft.com/office/drawing/2014/main" id="{BD5AEF1A-704C-3D49-8293-7E542CDCC117}"/>
              </a:ext>
            </a:extLst>
          </p:cNvPr>
          <p:cNvSpPr>
            <a:spLocks noGrp="1"/>
          </p:cNvSpPr>
          <p:nvPr>
            <p:ph type="title" hasCustomPrompt="1"/>
          </p:nvPr>
        </p:nvSpPr>
        <p:spPr>
          <a:xfrm>
            <a:off x="6591207" y="2264303"/>
            <a:ext cx="4053350" cy="2329393"/>
          </a:xfrm>
        </p:spPr>
        <p:txBody>
          <a:bodyPr>
            <a:normAutofit/>
          </a:bodyPr>
          <a:lstStyle>
            <a:lvl1pPr>
              <a:defRPr sz="4000" b="1" i="0" spc="30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99439013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ivider Slide Top Triangle">
    <p:spTree>
      <p:nvGrpSpPr>
        <p:cNvPr id="1" name=""/>
        <p:cNvGrpSpPr/>
        <p:nvPr/>
      </p:nvGrpSpPr>
      <p:grpSpPr>
        <a:xfrm>
          <a:off x="0" y="0"/>
          <a:ext cx="0" cy="0"/>
          <a:chOff x="0" y="0"/>
          <a:chExt cx="0" cy="0"/>
        </a:xfrm>
      </p:grpSpPr>
      <p:pic>
        <p:nvPicPr>
          <p:cNvPr id="6" name="Photo Background" descr="A picture containing photo, cellphone, sitting, open&#10;&#10;Description automatically generated">
            <a:extLst>
              <a:ext uri="{FF2B5EF4-FFF2-40B4-BE49-F238E27FC236}">
                <a16:creationId xmlns:a16="http://schemas.microsoft.com/office/drawing/2014/main" id="{1017CEC8-0910-6B44-AA68-555F95E2198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riangle 2">
            <a:extLst>
              <a:ext uri="{FF2B5EF4-FFF2-40B4-BE49-F238E27FC236}">
                <a16:creationId xmlns:a16="http://schemas.microsoft.com/office/drawing/2014/main" id="{39C75614-7F13-F445-AA5B-E4AC4115CDDB}"/>
              </a:ext>
            </a:extLst>
          </p:cNvPr>
          <p:cNvSpPr/>
          <p:nvPr userDrawn="1"/>
        </p:nvSpPr>
        <p:spPr>
          <a:xfrm rot="5400000" flipH="1" flipV="1">
            <a:off x="4690533" y="-4690535"/>
            <a:ext cx="2810933" cy="12192001"/>
          </a:xfrm>
          <a:prstGeom prst="triangle">
            <a:avLst>
              <a:gd name="adj" fmla="val 100000"/>
            </a:avLst>
          </a:prstGeom>
          <a:gradFill>
            <a:gsLst>
              <a:gs pos="26000">
                <a:schemeClr val="accent4">
                  <a:alpha val="59000"/>
                </a:schemeClr>
              </a:gs>
              <a:gs pos="100000">
                <a:schemeClr val="accent1"/>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Triangle 1">
            <a:extLst>
              <a:ext uri="{FF2B5EF4-FFF2-40B4-BE49-F238E27FC236}">
                <a16:creationId xmlns:a16="http://schemas.microsoft.com/office/drawing/2014/main" id="{3694D863-2A5D-1945-8289-8CB66E98966B}"/>
              </a:ext>
            </a:extLst>
          </p:cNvPr>
          <p:cNvSpPr/>
          <p:nvPr userDrawn="1"/>
        </p:nvSpPr>
        <p:spPr>
          <a:xfrm rot="5400000" flipH="1">
            <a:off x="2344971" y="-2362495"/>
            <a:ext cx="2184402" cy="6909387"/>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1392304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ivider Slide BW">
    <p:spTree>
      <p:nvGrpSpPr>
        <p:cNvPr id="1" name=""/>
        <p:cNvGrpSpPr/>
        <p:nvPr/>
      </p:nvGrpSpPr>
      <p:grpSpPr>
        <a:xfrm>
          <a:off x="0" y="0"/>
          <a:ext cx="0" cy="0"/>
          <a:chOff x="0" y="0"/>
          <a:chExt cx="0" cy="0"/>
        </a:xfrm>
      </p:grpSpPr>
      <p:pic>
        <p:nvPicPr>
          <p:cNvPr id="6" name="BW Photo Background" descr="A large desert landscape&#10;&#10;Description automatically generated">
            <a:extLst>
              <a:ext uri="{FF2B5EF4-FFF2-40B4-BE49-F238E27FC236}">
                <a16:creationId xmlns:a16="http://schemas.microsoft.com/office/drawing/2014/main" id="{BC6C4DA4-E31D-214D-BA33-302B9FA242D8}"/>
              </a:ext>
            </a:extLst>
          </p:cNvPr>
          <p:cNvPicPr>
            <a:picLocks noChangeAspect="1"/>
          </p:cNvPicPr>
          <p:nvPr userDrawn="1"/>
        </p:nvPicPr>
        <p:blipFill>
          <a:blip r:embed="rId2">
            <a:grayscl/>
          </a:blip>
          <a:stretch>
            <a:fillRect/>
          </a:stretch>
        </p:blipFill>
        <p:spPr>
          <a:xfrm>
            <a:off x="0" y="0"/>
            <a:ext cx="12192000" cy="6858000"/>
          </a:xfrm>
          <a:prstGeom prst="rect">
            <a:avLst/>
          </a:prstGeom>
        </p:spPr>
      </p:pic>
      <p:sp>
        <p:nvSpPr>
          <p:cNvPr id="7" name="Triangle 2">
            <a:extLst>
              <a:ext uri="{FF2B5EF4-FFF2-40B4-BE49-F238E27FC236}">
                <a16:creationId xmlns:a16="http://schemas.microsoft.com/office/drawing/2014/main" id="{7E40DD79-F0F8-7443-8BAE-E9358664A7CE}"/>
              </a:ext>
            </a:extLst>
          </p:cNvPr>
          <p:cNvSpPr/>
          <p:nvPr userDrawn="1"/>
        </p:nvSpPr>
        <p:spPr>
          <a:xfrm rot="16200000" flipH="1">
            <a:off x="4343770" y="-991886"/>
            <a:ext cx="3504459" cy="12192001"/>
          </a:xfrm>
          <a:prstGeom prst="triangle">
            <a:avLst>
              <a:gd name="adj" fmla="val 100000"/>
            </a:avLst>
          </a:prstGeom>
          <a:gradFill flip="none" rotWithShape="1">
            <a:gsLst>
              <a:gs pos="22000">
                <a:schemeClr val="accent3">
                  <a:alpha val="91000"/>
                </a:schemeClr>
              </a:gs>
              <a:gs pos="100000">
                <a:schemeClr val="accent5">
                  <a:alpha val="96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Triangle 1">
            <a:extLst>
              <a:ext uri="{FF2B5EF4-FFF2-40B4-BE49-F238E27FC236}">
                <a16:creationId xmlns:a16="http://schemas.microsoft.com/office/drawing/2014/main" id="{6F9E3AE8-0A83-9645-A807-C7C0B55594E2}"/>
              </a:ext>
            </a:extLst>
          </p:cNvPr>
          <p:cNvSpPr/>
          <p:nvPr userDrawn="1"/>
        </p:nvSpPr>
        <p:spPr>
          <a:xfrm rot="16200000" flipH="1" flipV="1">
            <a:off x="3571102" y="593124"/>
            <a:ext cx="2693773" cy="9835977"/>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86981467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Headshot Slide Dark">
    <p:spTree>
      <p:nvGrpSpPr>
        <p:cNvPr id="1" name=""/>
        <p:cNvGrpSpPr/>
        <p:nvPr/>
      </p:nvGrpSpPr>
      <p:grpSpPr>
        <a:xfrm>
          <a:off x="0" y="0"/>
          <a:ext cx="0" cy="0"/>
          <a:chOff x="0" y="0"/>
          <a:chExt cx="0" cy="0"/>
        </a:xfrm>
      </p:grpSpPr>
      <p:sp>
        <p:nvSpPr>
          <p:cNvPr id="93" name="GRADIENT">
            <a:extLst>
              <a:ext uri="{FF2B5EF4-FFF2-40B4-BE49-F238E27FC236}">
                <a16:creationId xmlns:a16="http://schemas.microsoft.com/office/drawing/2014/main" id="{514F944F-70A6-6B4A-849A-DD5E6CA85146}"/>
              </a:ext>
            </a:extLst>
          </p:cNvPr>
          <p:cNvSpPr/>
          <p:nvPr userDrawn="1"/>
        </p:nvSpPr>
        <p:spPr>
          <a:xfrm>
            <a:off x="-63260" y="-101600"/>
            <a:ext cx="12318521" cy="3454400"/>
          </a:xfrm>
          <a:prstGeom prst="rect">
            <a:avLst/>
          </a:prstGeom>
          <a:gradFill flip="none" rotWithShape="1">
            <a:gsLst>
              <a:gs pos="0">
                <a:srgbClr val="A5D867"/>
              </a:gs>
              <a:gs pos="100000">
                <a:srgbClr val="0097BA"/>
              </a:gs>
            </a:gsLst>
            <a:lin ang="189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nvGrpSpPr>
          <p:cNvPr id="137" name="MAP">
            <a:extLst>
              <a:ext uri="{FF2B5EF4-FFF2-40B4-BE49-F238E27FC236}">
                <a16:creationId xmlns:a16="http://schemas.microsoft.com/office/drawing/2014/main" id="{9A8B67DD-49B5-4E4C-AF64-E931B3B95F52}"/>
              </a:ext>
            </a:extLst>
          </p:cNvPr>
          <p:cNvGrpSpPr/>
          <p:nvPr userDrawn="1"/>
        </p:nvGrpSpPr>
        <p:grpSpPr>
          <a:xfrm>
            <a:off x="-845114" y="-4636789"/>
            <a:ext cx="14840962" cy="11642818"/>
            <a:chOff x="-845114" y="-4636789"/>
            <a:chExt cx="14840962" cy="11642818"/>
          </a:xfrm>
        </p:grpSpPr>
        <p:sp>
          <p:nvSpPr>
            <p:cNvPr id="96" name="Freeform: Shape 110">
              <a:extLst>
                <a:ext uri="{FF2B5EF4-FFF2-40B4-BE49-F238E27FC236}">
                  <a16:creationId xmlns:a16="http://schemas.microsoft.com/office/drawing/2014/main" id="{3A8748F5-6B0A-3143-80E7-CED7EE001250}"/>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7" name="Freeform: Shape 113">
              <a:extLst>
                <a:ext uri="{FF2B5EF4-FFF2-40B4-BE49-F238E27FC236}">
                  <a16:creationId xmlns:a16="http://schemas.microsoft.com/office/drawing/2014/main" id="{40E422A0-624A-6647-8DFB-693DEA081458}"/>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8" name="Freeform: Shape 114">
              <a:extLst>
                <a:ext uri="{FF2B5EF4-FFF2-40B4-BE49-F238E27FC236}">
                  <a16:creationId xmlns:a16="http://schemas.microsoft.com/office/drawing/2014/main" id="{52A3BDF0-505E-4B44-AE38-ED29EC72A369}"/>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9" name="Freeform: Shape 116">
              <a:extLst>
                <a:ext uri="{FF2B5EF4-FFF2-40B4-BE49-F238E27FC236}">
                  <a16:creationId xmlns:a16="http://schemas.microsoft.com/office/drawing/2014/main" id="{BE40C2D5-05AC-2B43-AA63-52083C1D9736}"/>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0" name="Freeform: Shape 118">
              <a:extLst>
                <a:ext uri="{FF2B5EF4-FFF2-40B4-BE49-F238E27FC236}">
                  <a16:creationId xmlns:a16="http://schemas.microsoft.com/office/drawing/2014/main" id="{941B3E46-6570-0649-B29A-BB14A63DB4B5}"/>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1" name="Freeform: Shape 120">
              <a:extLst>
                <a:ext uri="{FF2B5EF4-FFF2-40B4-BE49-F238E27FC236}">
                  <a16:creationId xmlns:a16="http://schemas.microsoft.com/office/drawing/2014/main" id="{9D138DCF-4520-C048-B1AD-491F000F8639}"/>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2" name="Freeform: Shape 121">
              <a:extLst>
                <a:ext uri="{FF2B5EF4-FFF2-40B4-BE49-F238E27FC236}">
                  <a16:creationId xmlns:a16="http://schemas.microsoft.com/office/drawing/2014/main" id="{00B8BD2A-0351-C343-A760-FB7A6F8A3E4E}"/>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3" name="Freeform: Shape 122">
              <a:extLst>
                <a:ext uri="{FF2B5EF4-FFF2-40B4-BE49-F238E27FC236}">
                  <a16:creationId xmlns:a16="http://schemas.microsoft.com/office/drawing/2014/main" id="{F540AD7C-E5A4-EA41-881D-EE12398E198E}"/>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4" name="Freeform: Shape 123">
              <a:extLst>
                <a:ext uri="{FF2B5EF4-FFF2-40B4-BE49-F238E27FC236}">
                  <a16:creationId xmlns:a16="http://schemas.microsoft.com/office/drawing/2014/main" id="{2C9F5B84-B461-A443-855F-1FBFA66077F4}"/>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5" name="Freeform: Shape 124">
              <a:extLst>
                <a:ext uri="{FF2B5EF4-FFF2-40B4-BE49-F238E27FC236}">
                  <a16:creationId xmlns:a16="http://schemas.microsoft.com/office/drawing/2014/main" id="{76C822BB-A4F0-A049-BEA5-C1C784BEC25E}"/>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6" name="Freeform: Shape 125">
              <a:extLst>
                <a:ext uri="{FF2B5EF4-FFF2-40B4-BE49-F238E27FC236}">
                  <a16:creationId xmlns:a16="http://schemas.microsoft.com/office/drawing/2014/main" id="{E8EF30E9-00E4-BD4A-B153-0B9C6C558035}"/>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7" name="Freeform: Shape 126">
              <a:extLst>
                <a:ext uri="{FF2B5EF4-FFF2-40B4-BE49-F238E27FC236}">
                  <a16:creationId xmlns:a16="http://schemas.microsoft.com/office/drawing/2014/main" id="{96B9F2ED-4BFA-9F4B-8B39-F25C277634C1}"/>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8" name="Freeform: Shape 127">
              <a:extLst>
                <a:ext uri="{FF2B5EF4-FFF2-40B4-BE49-F238E27FC236}">
                  <a16:creationId xmlns:a16="http://schemas.microsoft.com/office/drawing/2014/main" id="{88EDCCB5-30BA-A648-85C1-DD2E54488C07}"/>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9" name="Freeform: Shape 128">
              <a:extLst>
                <a:ext uri="{FF2B5EF4-FFF2-40B4-BE49-F238E27FC236}">
                  <a16:creationId xmlns:a16="http://schemas.microsoft.com/office/drawing/2014/main" id="{7B9D434F-FED6-5B48-B203-057549D9F8AF}"/>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11" name="Freeform: Shape 130">
              <a:extLst>
                <a:ext uri="{FF2B5EF4-FFF2-40B4-BE49-F238E27FC236}">
                  <a16:creationId xmlns:a16="http://schemas.microsoft.com/office/drawing/2014/main" id="{970BFA87-EC93-5F47-A72F-451504CF7895}"/>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29" name="Freeform: Shape 151">
              <a:extLst>
                <a:ext uri="{FF2B5EF4-FFF2-40B4-BE49-F238E27FC236}">
                  <a16:creationId xmlns:a16="http://schemas.microsoft.com/office/drawing/2014/main" id="{9B09CEE9-703B-9A48-88A3-A65E1D162B30}"/>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0" name="Freeform: Shape 154">
              <a:extLst>
                <a:ext uri="{FF2B5EF4-FFF2-40B4-BE49-F238E27FC236}">
                  <a16:creationId xmlns:a16="http://schemas.microsoft.com/office/drawing/2014/main" id="{31207905-DA0E-A54D-8E59-DD1A2810CFFC}"/>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1" name="Freeform: Shape 156">
              <a:extLst>
                <a:ext uri="{FF2B5EF4-FFF2-40B4-BE49-F238E27FC236}">
                  <a16:creationId xmlns:a16="http://schemas.microsoft.com/office/drawing/2014/main" id="{2806172B-AB8B-694D-8646-3EDA7F13B273}"/>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sp>
        <p:nvSpPr>
          <p:cNvPr id="25" name="Title Placeholder 3">
            <a:extLst>
              <a:ext uri="{FF2B5EF4-FFF2-40B4-BE49-F238E27FC236}">
                <a16:creationId xmlns:a16="http://schemas.microsoft.com/office/drawing/2014/main" id="{4959DA5C-1714-B54E-9E68-8D1A09CBE198}"/>
              </a:ext>
            </a:extLst>
          </p:cNvPr>
          <p:cNvSpPr>
            <a:spLocks noGrp="1"/>
          </p:cNvSpPr>
          <p:nvPr>
            <p:ph type="body" sz="quarter" idx="18" hasCustomPrompt="1"/>
          </p:nvPr>
        </p:nvSpPr>
        <p:spPr>
          <a:xfrm>
            <a:off x="8398008" y="5412822"/>
            <a:ext cx="2493963" cy="373063"/>
          </a:xfrm>
        </p:spPr>
        <p:txBody>
          <a:bodyPr anchor="ctr">
            <a:normAutofit/>
          </a:bodyPr>
          <a:lstStyle>
            <a:lvl1pPr marL="0" indent="0" algn="l">
              <a:buNone/>
              <a:defRPr sz="1800" b="0" i="0">
                <a:latin typeface="Arial" panose="020B0604020202020204" pitchFamily="34" charset="0"/>
                <a:cs typeface="Arial" panose="020B0604020202020204" pitchFamily="34" charset="0"/>
              </a:defRPr>
            </a:lvl1pPr>
          </a:lstStyle>
          <a:p>
            <a:pPr lvl="0"/>
            <a:r>
              <a:rPr lang="en-US" b="0" i="0">
                <a:latin typeface="Arial" panose="020B0604020202020204" pitchFamily="34" charset="0"/>
                <a:cs typeface="Arial" panose="020B0604020202020204" pitchFamily="34" charset="0"/>
              </a:rPr>
              <a:t>Title Here</a:t>
            </a:r>
            <a:endParaRPr lang="en-US"/>
          </a:p>
        </p:txBody>
      </p:sp>
      <p:sp>
        <p:nvSpPr>
          <p:cNvPr id="26" name="Name Placholder 3">
            <a:extLst>
              <a:ext uri="{FF2B5EF4-FFF2-40B4-BE49-F238E27FC236}">
                <a16:creationId xmlns:a16="http://schemas.microsoft.com/office/drawing/2014/main" id="{E667FBC0-C947-8642-B4DF-AF993BB7D0A6}"/>
              </a:ext>
            </a:extLst>
          </p:cNvPr>
          <p:cNvSpPr>
            <a:spLocks noGrp="1"/>
          </p:cNvSpPr>
          <p:nvPr>
            <p:ph type="body" sz="quarter" idx="15" hasCustomPrompt="1"/>
          </p:nvPr>
        </p:nvSpPr>
        <p:spPr>
          <a:xfrm>
            <a:off x="8398008" y="4960387"/>
            <a:ext cx="1920875" cy="460375"/>
          </a:xfrm>
        </p:spPr>
        <p:txBody>
          <a:bodyPr anchor="ctr">
            <a:normAutofit/>
          </a:bodyPr>
          <a:lstStyle>
            <a:lvl1pPr marL="0" indent="0" algn="l">
              <a:buNone/>
              <a:defRPr sz="2000" b="1" i="0">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27" name="Title Placeholder 2">
            <a:extLst>
              <a:ext uri="{FF2B5EF4-FFF2-40B4-BE49-F238E27FC236}">
                <a16:creationId xmlns:a16="http://schemas.microsoft.com/office/drawing/2014/main" id="{EBB97F72-B19A-3C4B-B7F5-71498C850F5C}"/>
              </a:ext>
            </a:extLst>
          </p:cNvPr>
          <p:cNvSpPr>
            <a:spLocks noGrp="1"/>
          </p:cNvSpPr>
          <p:nvPr>
            <p:ph type="body" sz="quarter" idx="17" hasCustomPrompt="1"/>
          </p:nvPr>
        </p:nvSpPr>
        <p:spPr>
          <a:xfrm>
            <a:off x="4924775" y="5489659"/>
            <a:ext cx="2493963" cy="373063"/>
          </a:xfrm>
        </p:spPr>
        <p:txBody>
          <a:bodyPr anchor="ctr">
            <a:normAutofit/>
          </a:bodyPr>
          <a:lstStyle>
            <a:lvl1pPr marL="0" indent="0" algn="l">
              <a:buNone/>
              <a:defRPr sz="1800" b="0" i="0">
                <a:latin typeface="Arial" panose="020B0604020202020204" pitchFamily="34" charset="0"/>
                <a:cs typeface="Arial" panose="020B0604020202020204" pitchFamily="34" charset="0"/>
              </a:defRPr>
            </a:lvl1pPr>
          </a:lstStyle>
          <a:p>
            <a:pPr lvl="0"/>
            <a:r>
              <a:rPr lang="en-US" b="0" i="0">
                <a:latin typeface="Arial" panose="020B0604020202020204" pitchFamily="34" charset="0"/>
                <a:cs typeface="Arial" panose="020B0604020202020204" pitchFamily="34" charset="0"/>
              </a:rPr>
              <a:t>Title Here</a:t>
            </a:r>
            <a:endParaRPr lang="en-US"/>
          </a:p>
        </p:txBody>
      </p:sp>
      <p:sp>
        <p:nvSpPr>
          <p:cNvPr id="28" name="Name Placholder 2">
            <a:extLst>
              <a:ext uri="{FF2B5EF4-FFF2-40B4-BE49-F238E27FC236}">
                <a16:creationId xmlns:a16="http://schemas.microsoft.com/office/drawing/2014/main" id="{1CE76DBF-CC8A-D340-91A4-E164839676DD}"/>
              </a:ext>
            </a:extLst>
          </p:cNvPr>
          <p:cNvSpPr>
            <a:spLocks noGrp="1"/>
          </p:cNvSpPr>
          <p:nvPr>
            <p:ph type="body" sz="quarter" idx="14" hasCustomPrompt="1"/>
          </p:nvPr>
        </p:nvSpPr>
        <p:spPr>
          <a:xfrm>
            <a:off x="4924775" y="5002055"/>
            <a:ext cx="1920875" cy="460375"/>
          </a:xfrm>
        </p:spPr>
        <p:txBody>
          <a:bodyPr anchor="ctr">
            <a:normAutofit/>
          </a:bodyPr>
          <a:lstStyle>
            <a:lvl1pPr marL="0" indent="0" algn="l">
              <a:buNone/>
              <a:defRPr sz="2000" b="1" i="0">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29" name="Title Placeholder 1">
            <a:extLst>
              <a:ext uri="{FF2B5EF4-FFF2-40B4-BE49-F238E27FC236}">
                <a16:creationId xmlns:a16="http://schemas.microsoft.com/office/drawing/2014/main" id="{C7C0AEA4-6A86-3A4D-B2C6-5033597E6796}"/>
              </a:ext>
            </a:extLst>
          </p:cNvPr>
          <p:cNvSpPr>
            <a:spLocks noGrp="1"/>
          </p:cNvSpPr>
          <p:nvPr>
            <p:ph type="body" sz="quarter" idx="16" hasCustomPrompt="1"/>
          </p:nvPr>
        </p:nvSpPr>
        <p:spPr>
          <a:xfrm>
            <a:off x="1451542" y="5506062"/>
            <a:ext cx="2493963" cy="373063"/>
          </a:xfrm>
        </p:spPr>
        <p:txBody>
          <a:bodyPr anchor="ctr">
            <a:normAutofit/>
          </a:bodyPr>
          <a:lstStyle>
            <a:lvl1pPr marL="0" indent="0" algn="l">
              <a:buNone/>
              <a:defRPr sz="1800" b="0" i="0">
                <a:latin typeface="Arial" panose="020B0604020202020204" pitchFamily="34" charset="0"/>
                <a:cs typeface="Arial" panose="020B0604020202020204" pitchFamily="34" charset="0"/>
              </a:defRPr>
            </a:lvl1pPr>
          </a:lstStyle>
          <a:p>
            <a:pPr lvl="0"/>
            <a:r>
              <a:rPr lang="en-US" b="0" i="0">
                <a:latin typeface="Arial" panose="020B0604020202020204" pitchFamily="34" charset="0"/>
                <a:cs typeface="Arial" panose="020B0604020202020204" pitchFamily="34" charset="0"/>
              </a:rPr>
              <a:t>Title Here</a:t>
            </a:r>
            <a:endParaRPr lang="en-US"/>
          </a:p>
        </p:txBody>
      </p:sp>
      <p:sp>
        <p:nvSpPr>
          <p:cNvPr id="30" name="Name Placholder 1">
            <a:extLst>
              <a:ext uri="{FF2B5EF4-FFF2-40B4-BE49-F238E27FC236}">
                <a16:creationId xmlns:a16="http://schemas.microsoft.com/office/drawing/2014/main" id="{246D52B7-18F8-9240-A5C3-4BE630DB3E21}"/>
              </a:ext>
            </a:extLst>
          </p:cNvPr>
          <p:cNvSpPr>
            <a:spLocks noGrp="1"/>
          </p:cNvSpPr>
          <p:nvPr>
            <p:ph type="body" sz="quarter" idx="13" hasCustomPrompt="1"/>
          </p:nvPr>
        </p:nvSpPr>
        <p:spPr>
          <a:xfrm>
            <a:off x="1451542" y="5018458"/>
            <a:ext cx="1920875" cy="460375"/>
          </a:xfrm>
        </p:spPr>
        <p:txBody>
          <a:bodyPr anchor="ctr">
            <a:normAutofit/>
          </a:bodyPr>
          <a:lstStyle>
            <a:lvl1pPr marL="0" indent="0" algn="l">
              <a:buNone/>
              <a:defRPr sz="2000" b="1" i="0">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3" name="Picture Placeholder 2">
            <a:extLst>
              <a:ext uri="{FF2B5EF4-FFF2-40B4-BE49-F238E27FC236}">
                <a16:creationId xmlns:a16="http://schemas.microsoft.com/office/drawing/2014/main" id="{FCCA9C28-1862-DE42-B612-85AF2471A712}"/>
              </a:ext>
            </a:extLst>
          </p:cNvPr>
          <p:cNvSpPr>
            <a:spLocks noGrp="1"/>
          </p:cNvSpPr>
          <p:nvPr>
            <p:ph type="pic" sz="quarter" idx="19"/>
          </p:nvPr>
        </p:nvSpPr>
        <p:spPr>
          <a:xfrm>
            <a:off x="1401383" y="2177773"/>
            <a:ext cx="2449477" cy="2523590"/>
          </a:xfrm>
          <a:prstGeom prst="roundRect">
            <a:avLst/>
          </a:prstGeom>
          <a:ln w="88900">
            <a:gradFill>
              <a:gsLst>
                <a:gs pos="0">
                  <a:schemeClr val="accent1"/>
                </a:gs>
                <a:gs pos="100000">
                  <a:schemeClr val="accent3">
                    <a:lumMod val="75000"/>
                  </a:schemeClr>
                </a:gs>
              </a:gsLst>
              <a:lin ang="5400000" scaled="1"/>
            </a:gradFill>
          </a:ln>
        </p:spPr>
        <p:txBody>
          <a:bodyPr/>
          <a:lstStyle/>
          <a:p>
            <a:endParaRPr lang="en-US"/>
          </a:p>
        </p:txBody>
      </p:sp>
      <p:sp>
        <p:nvSpPr>
          <p:cNvPr id="33" name="Picture Placeholder 2">
            <a:extLst>
              <a:ext uri="{FF2B5EF4-FFF2-40B4-BE49-F238E27FC236}">
                <a16:creationId xmlns:a16="http://schemas.microsoft.com/office/drawing/2014/main" id="{96C0D0F9-E6B4-4148-8847-D6D01866D9FB}"/>
              </a:ext>
            </a:extLst>
          </p:cNvPr>
          <p:cNvSpPr>
            <a:spLocks noGrp="1"/>
          </p:cNvSpPr>
          <p:nvPr>
            <p:ph type="pic" sz="quarter" idx="20"/>
          </p:nvPr>
        </p:nvSpPr>
        <p:spPr>
          <a:xfrm>
            <a:off x="4850261" y="2177773"/>
            <a:ext cx="2449477" cy="2523590"/>
          </a:xfrm>
          <a:prstGeom prst="roundRect">
            <a:avLst/>
          </a:prstGeom>
          <a:ln w="88900">
            <a:gradFill>
              <a:gsLst>
                <a:gs pos="0">
                  <a:schemeClr val="accent1"/>
                </a:gs>
                <a:gs pos="100000">
                  <a:schemeClr val="accent3">
                    <a:lumMod val="75000"/>
                  </a:schemeClr>
                </a:gs>
              </a:gsLst>
              <a:lin ang="5400000" scaled="1"/>
            </a:gradFill>
          </a:ln>
        </p:spPr>
        <p:txBody>
          <a:bodyPr/>
          <a:lstStyle/>
          <a:p>
            <a:endParaRPr lang="en-US"/>
          </a:p>
        </p:txBody>
      </p:sp>
      <p:sp>
        <p:nvSpPr>
          <p:cNvPr id="34" name="Picture Placeholder 2">
            <a:extLst>
              <a:ext uri="{FF2B5EF4-FFF2-40B4-BE49-F238E27FC236}">
                <a16:creationId xmlns:a16="http://schemas.microsoft.com/office/drawing/2014/main" id="{7C8AD482-1AC0-6F4D-8E8F-F4EA6AE3C02D}"/>
              </a:ext>
            </a:extLst>
          </p:cNvPr>
          <p:cNvSpPr>
            <a:spLocks noGrp="1"/>
          </p:cNvSpPr>
          <p:nvPr>
            <p:ph type="pic" sz="quarter" idx="21"/>
          </p:nvPr>
        </p:nvSpPr>
        <p:spPr>
          <a:xfrm>
            <a:off x="8299139" y="2177773"/>
            <a:ext cx="2449477" cy="2523590"/>
          </a:xfrm>
          <a:prstGeom prst="roundRect">
            <a:avLst/>
          </a:prstGeom>
          <a:ln w="88900">
            <a:gradFill>
              <a:gsLst>
                <a:gs pos="0">
                  <a:schemeClr val="accent1"/>
                </a:gs>
                <a:gs pos="100000">
                  <a:schemeClr val="accent3">
                    <a:lumMod val="75000"/>
                  </a:schemeClr>
                </a:gs>
              </a:gsLst>
              <a:lin ang="5400000" scaled="1"/>
            </a:gradFill>
          </a:ln>
        </p:spPr>
        <p:txBody>
          <a:bodyPr/>
          <a:lstStyle/>
          <a:p>
            <a:endParaRPr lang="en-US"/>
          </a:p>
        </p:txBody>
      </p:sp>
    </p:spTree>
    <p:extLst>
      <p:ext uri="{BB962C8B-B14F-4D97-AF65-F5344CB8AC3E}">
        <p14:creationId xmlns:p14="http://schemas.microsoft.com/office/powerpoint/2010/main" val="264452997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Gradient Triangles and Map">
    <p:spTree>
      <p:nvGrpSpPr>
        <p:cNvPr id="1" name=""/>
        <p:cNvGrpSpPr/>
        <p:nvPr/>
      </p:nvGrpSpPr>
      <p:grpSpPr>
        <a:xfrm>
          <a:off x="0" y="0"/>
          <a:ext cx="0" cy="0"/>
          <a:chOff x="0" y="0"/>
          <a:chExt cx="0" cy="0"/>
        </a:xfrm>
      </p:grpSpPr>
      <p:pic>
        <p:nvPicPr>
          <p:cNvPr id="86" name="Picture 85" descr="Shape, background pattern&#10;&#10;Description automatically generated">
            <a:extLst>
              <a:ext uri="{FF2B5EF4-FFF2-40B4-BE49-F238E27FC236}">
                <a16:creationId xmlns:a16="http://schemas.microsoft.com/office/drawing/2014/main" id="{8EFB9CD8-0042-4C5D-AD94-A464137DA38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riangle 2">
            <a:extLst>
              <a:ext uri="{FF2B5EF4-FFF2-40B4-BE49-F238E27FC236}">
                <a16:creationId xmlns:a16="http://schemas.microsoft.com/office/drawing/2014/main" id="{FA613BEC-021E-0D49-9F8B-6359C7339C84}"/>
              </a:ext>
            </a:extLst>
          </p:cNvPr>
          <p:cNvSpPr/>
          <p:nvPr userDrawn="1"/>
        </p:nvSpPr>
        <p:spPr>
          <a:xfrm flipH="1">
            <a:off x="-62061" y="681037"/>
            <a:ext cx="2490892" cy="6333830"/>
          </a:xfrm>
          <a:custGeom>
            <a:avLst/>
            <a:gdLst>
              <a:gd name="connsiteX0" fmla="*/ 0 w 2703164"/>
              <a:gd name="connsiteY0" fmla="*/ 6856344 h 6856344"/>
              <a:gd name="connsiteX1" fmla="*/ 2703164 w 2703164"/>
              <a:gd name="connsiteY1" fmla="*/ 0 h 6856344"/>
              <a:gd name="connsiteX2" fmla="*/ 2703164 w 2703164"/>
              <a:gd name="connsiteY2" fmla="*/ 6856344 h 6856344"/>
              <a:gd name="connsiteX3" fmla="*/ 0 w 2703164"/>
              <a:gd name="connsiteY3" fmla="*/ 6856344 h 6856344"/>
              <a:gd name="connsiteX0" fmla="*/ 0 w 2474564"/>
              <a:gd name="connsiteY0" fmla="*/ 6301173 h 6856344"/>
              <a:gd name="connsiteX1" fmla="*/ 2474564 w 2474564"/>
              <a:gd name="connsiteY1" fmla="*/ 0 h 6856344"/>
              <a:gd name="connsiteX2" fmla="*/ 2474564 w 2474564"/>
              <a:gd name="connsiteY2" fmla="*/ 6856344 h 6856344"/>
              <a:gd name="connsiteX3" fmla="*/ 0 w 2474564"/>
              <a:gd name="connsiteY3" fmla="*/ 6301173 h 6856344"/>
              <a:gd name="connsiteX0" fmla="*/ 0 w 2490892"/>
              <a:gd name="connsiteY0" fmla="*/ 6301173 h 6333830"/>
              <a:gd name="connsiteX1" fmla="*/ 2474564 w 2490892"/>
              <a:gd name="connsiteY1" fmla="*/ 0 h 6333830"/>
              <a:gd name="connsiteX2" fmla="*/ 2490892 w 2490892"/>
              <a:gd name="connsiteY2" fmla="*/ 6333830 h 6333830"/>
              <a:gd name="connsiteX3" fmla="*/ 0 w 2490892"/>
              <a:gd name="connsiteY3" fmla="*/ 6301173 h 6333830"/>
            </a:gdLst>
            <a:ahLst/>
            <a:cxnLst>
              <a:cxn ang="0">
                <a:pos x="connsiteX0" y="connsiteY0"/>
              </a:cxn>
              <a:cxn ang="0">
                <a:pos x="connsiteX1" y="connsiteY1"/>
              </a:cxn>
              <a:cxn ang="0">
                <a:pos x="connsiteX2" y="connsiteY2"/>
              </a:cxn>
              <a:cxn ang="0">
                <a:pos x="connsiteX3" y="connsiteY3"/>
              </a:cxn>
            </a:cxnLst>
            <a:rect l="l" t="t" r="r" b="b"/>
            <a:pathLst>
              <a:path w="2490892" h="6333830">
                <a:moveTo>
                  <a:pt x="0" y="6301173"/>
                </a:moveTo>
                <a:lnTo>
                  <a:pt x="2474564" y="0"/>
                </a:lnTo>
                <a:cubicBezTo>
                  <a:pt x="2480007" y="2111277"/>
                  <a:pt x="2485449" y="4222553"/>
                  <a:pt x="2490892" y="6333830"/>
                </a:cubicBezTo>
                <a:lnTo>
                  <a:pt x="0" y="6301173"/>
                </a:lnTo>
                <a:close/>
              </a:path>
            </a:pathLst>
          </a:custGeom>
          <a:gradFill>
            <a:gsLst>
              <a:gs pos="99000">
                <a:srgbClr val="001C22">
                  <a:alpha val="80000"/>
                </a:srgbClr>
              </a:gs>
              <a:gs pos="0">
                <a:schemeClr val="accent1">
                  <a:alpha val="54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Triangle 1">
            <a:extLst>
              <a:ext uri="{FF2B5EF4-FFF2-40B4-BE49-F238E27FC236}">
                <a16:creationId xmlns:a16="http://schemas.microsoft.com/office/drawing/2014/main" id="{CE78FB66-AEC5-5840-9D76-538F4ED59394}"/>
              </a:ext>
            </a:extLst>
          </p:cNvPr>
          <p:cNvSpPr/>
          <p:nvPr userDrawn="1"/>
        </p:nvSpPr>
        <p:spPr>
          <a:xfrm flipH="1" flipV="1">
            <a:off x="-45733" y="0"/>
            <a:ext cx="2007455" cy="6856344"/>
          </a:xfrm>
          <a:prstGeom prst="triangle">
            <a:avLst>
              <a:gd name="adj" fmla="val 100000"/>
            </a:avLst>
          </a:prstGeom>
          <a:gradFill flip="none" rotWithShape="1">
            <a:gsLst>
              <a:gs pos="13000">
                <a:schemeClr val="accent3"/>
              </a:gs>
              <a:gs pos="99000">
                <a:schemeClr val="accent1">
                  <a:alpha val="1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9" name="MAP">
            <a:extLst>
              <a:ext uri="{FF2B5EF4-FFF2-40B4-BE49-F238E27FC236}">
                <a16:creationId xmlns:a16="http://schemas.microsoft.com/office/drawing/2014/main" id="{B70C7965-8788-D242-BFAC-6D52B819D282}"/>
              </a:ext>
            </a:extLst>
          </p:cNvPr>
          <p:cNvGrpSpPr/>
          <p:nvPr userDrawn="1"/>
        </p:nvGrpSpPr>
        <p:grpSpPr>
          <a:xfrm rot="3900756" flipV="1">
            <a:off x="1323783" y="-2122209"/>
            <a:ext cx="14884293" cy="8871870"/>
            <a:chOff x="0" y="-1142"/>
            <a:chExt cx="12191046" cy="7317389"/>
          </a:xfrm>
          <a:gradFill flip="none" rotWithShape="1">
            <a:gsLst>
              <a:gs pos="20000">
                <a:schemeClr val="accent6"/>
              </a:gs>
              <a:gs pos="47000">
                <a:schemeClr val="accent1">
                  <a:alpha val="30000"/>
                </a:schemeClr>
              </a:gs>
              <a:gs pos="100000">
                <a:srgbClr val="001C22">
                  <a:alpha val="20000"/>
                </a:srgbClr>
              </a:gs>
            </a:gsLst>
            <a:lin ang="13500000" scaled="1"/>
            <a:tileRect/>
          </a:gradFill>
        </p:grpSpPr>
        <p:sp>
          <p:nvSpPr>
            <p:cNvPr id="10" name="Freeform: Shape 6">
              <a:extLst>
                <a:ext uri="{FF2B5EF4-FFF2-40B4-BE49-F238E27FC236}">
                  <a16:creationId xmlns:a16="http://schemas.microsoft.com/office/drawing/2014/main" id="{444F4EC9-5B96-D344-842F-E9A639928097}"/>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Freeform: Shape 7">
              <a:extLst>
                <a:ext uri="{FF2B5EF4-FFF2-40B4-BE49-F238E27FC236}">
                  <a16:creationId xmlns:a16="http://schemas.microsoft.com/office/drawing/2014/main" id="{C545D3C8-1B7E-BF46-A857-360EBFBD9398}"/>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Freeform: Shape 86">
              <a:extLst>
                <a:ext uri="{FF2B5EF4-FFF2-40B4-BE49-F238E27FC236}">
                  <a16:creationId xmlns:a16="http://schemas.microsoft.com/office/drawing/2014/main" id="{D62EB21F-E200-1441-894C-DE455BB0CB76}"/>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Freeform: Shape 87">
              <a:extLst>
                <a:ext uri="{FF2B5EF4-FFF2-40B4-BE49-F238E27FC236}">
                  <a16:creationId xmlns:a16="http://schemas.microsoft.com/office/drawing/2014/main" id="{7316B4D9-80D6-7A42-A171-AFE1FB2CD04D}"/>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Freeform: Shape 88">
              <a:extLst>
                <a:ext uri="{FF2B5EF4-FFF2-40B4-BE49-F238E27FC236}">
                  <a16:creationId xmlns:a16="http://schemas.microsoft.com/office/drawing/2014/main" id="{F32AB816-05A3-F346-B7AC-40615127065C}"/>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 name="Freeform: Shape 89">
              <a:extLst>
                <a:ext uri="{FF2B5EF4-FFF2-40B4-BE49-F238E27FC236}">
                  <a16:creationId xmlns:a16="http://schemas.microsoft.com/office/drawing/2014/main" id="{D9A86CF0-44E9-8440-9580-18A6CD1892A3}"/>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Freeform: Shape 90">
              <a:extLst>
                <a:ext uri="{FF2B5EF4-FFF2-40B4-BE49-F238E27FC236}">
                  <a16:creationId xmlns:a16="http://schemas.microsoft.com/office/drawing/2014/main" id="{9DFC1BDE-8C20-E24F-8DF1-2CC0D3D91C62}"/>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 name="Freeform: Shape 91">
              <a:extLst>
                <a:ext uri="{FF2B5EF4-FFF2-40B4-BE49-F238E27FC236}">
                  <a16:creationId xmlns:a16="http://schemas.microsoft.com/office/drawing/2014/main" id="{83D1952D-52B4-434A-8EB8-75AD45A20313}"/>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Freeform: Shape 92">
              <a:extLst>
                <a:ext uri="{FF2B5EF4-FFF2-40B4-BE49-F238E27FC236}">
                  <a16:creationId xmlns:a16="http://schemas.microsoft.com/office/drawing/2014/main" id="{DB173C45-A689-6647-BC2B-D7FCFB6224D7}"/>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Freeform: Shape 93">
              <a:extLst>
                <a:ext uri="{FF2B5EF4-FFF2-40B4-BE49-F238E27FC236}">
                  <a16:creationId xmlns:a16="http://schemas.microsoft.com/office/drawing/2014/main" id="{6E2CA331-7914-E746-908D-431206E64FE0}"/>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Freeform: Shape 94">
              <a:extLst>
                <a:ext uri="{FF2B5EF4-FFF2-40B4-BE49-F238E27FC236}">
                  <a16:creationId xmlns:a16="http://schemas.microsoft.com/office/drawing/2014/main" id="{54002C85-0702-474E-8F2A-919A87CF3B53}"/>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 name="Freeform: Shape 95">
              <a:extLst>
                <a:ext uri="{FF2B5EF4-FFF2-40B4-BE49-F238E27FC236}">
                  <a16:creationId xmlns:a16="http://schemas.microsoft.com/office/drawing/2014/main" id="{23ADA8FF-EC44-1048-941C-E70509552871}"/>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 name="Freeform: Shape 96">
              <a:extLst>
                <a:ext uri="{FF2B5EF4-FFF2-40B4-BE49-F238E27FC236}">
                  <a16:creationId xmlns:a16="http://schemas.microsoft.com/office/drawing/2014/main" id="{A55E64B1-1374-1E40-8AAB-9E81D725E920}"/>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Freeform: Shape 97">
              <a:extLst>
                <a:ext uri="{FF2B5EF4-FFF2-40B4-BE49-F238E27FC236}">
                  <a16:creationId xmlns:a16="http://schemas.microsoft.com/office/drawing/2014/main" id="{A719550C-9C1D-C14C-9F36-BD9111F7DBF2}"/>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 name="Freeform: Shape 98">
              <a:extLst>
                <a:ext uri="{FF2B5EF4-FFF2-40B4-BE49-F238E27FC236}">
                  <a16:creationId xmlns:a16="http://schemas.microsoft.com/office/drawing/2014/main" id="{A1C49A33-C75B-5D41-94FA-B94DD1010B47}"/>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Freeform: Shape 99">
              <a:extLst>
                <a:ext uri="{FF2B5EF4-FFF2-40B4-BE49-F238E27FC236}">
                  <a16:creationId xmlns:a16="http://schemas.microsoft.com/office/drawing/2014/main" id="{94810928-0159-7347-B52C-9E10D8298AF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 name="Freeform: Shape 100">
              <a:extLst>
                <a:ext uri="{FF2B5EF4-FFF2-40B4-BE49-F238E27FC236}">
                  <a16:creationId xmlns:a16="http://schemas.microsoft.com/office/drawing/2014/main" id="{8B1C7CB0-711A-5B46-9653-833778A50939}"/>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7" name="Freeform: Shape 101">
              <a:extLst>
                <a:ext uri="{FF2B5EF4-FFF2-40B4-BE49-F238E27FC236}">
                  <a16:creationId xmlns:a16="http://schemas.microsoft.com/office/drawing/2014/main" id="{93749DB3-2B9E-2746-90F6-4DA312F3CBBB}"/>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8" name="Freeform: Shape 102">
              <a:extLst>
                <a:ext uri="{FF2B5EF4-FFF2-40B4-BE49-F238E27FC236}">
                  <a16:creationId xmlns:a16="http://schemas.microsoft.com/office/drawing/2014/main" id="{7806841E-84BB-6E48-B5F2-5081AF8E5E2F}"/>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 name="Freeform: Shape 103">
              <a:extLst>
                <a:ext uri="{FF2B5EF4-FFF2-40B4-BE49-F238E27FC236}">
                  <a16:creationId xmlns:a16="http://schemas.microsoft.com/office/drawing/2014/main" id="{94AB10AA-5C94-B24C-886C-3B05A9F13058}"/>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Freeform: Shape 104">
              <a:extLst>
                <a:ext uri="{FF2B5EF4-FFF2-40B4-BE49-F238E27FC236}">
                  <a16:creationId xmlns:a16="http://schemas.microsoft.com/office/drawing/2014/main" id="{C480577E-800B-5A46-AD58-5031A6B66EC2}"/>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Freeform: Shape 105">
              <a:extLst>
                <a:ext uri="{FF2B5EF4-FFF2-40B4-BE49-F238E27FC236}">
                  <a16:creationId xmlns:a16="http://schemas.microsoft.com/office/drawing/2014/main" id="{3F73F4E8-DD89-6F4A-B407-B888A5AAAB4E}"/>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 name="Freeform: Shape 106">
              <a:extLst>
                <a:ext uri="{FF2B5EF4-FFF2-40B4-BE49-F238E27FC236}">
                  <a16:creationId xmlns:a16="http://schemas.microsoft.com/office/drawing/2014/main" id="{9372ED83-3FAE-604B-ACC4-FB54B53DDFD4}"/>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Freeform: Shape 107">
              <a:extLst>
                <a:ext uri="{FF2B5EF4-FFF2-40B4-BE49-F238E27FC236}">
                  <a16:creationId xmlns:a16="http://schemas.microsoft.com/office/drawing/2014/main" id="{6B14CFDF-E7BA-E14E-8143-960937FF24C5}"/>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4" name="Freeform: Shape 108">
              <a:extLst>
                <a:ext uri="{FF2B5EF4-FFF2-40B4-BE49-F238E27FC236}">
                  <a16:creationId xmlns:a16="http://schemas.microsoft.com/office/drawing/2014/main" id="{17ED547C-1115-D14A-B892-161157651878}"/>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5" name="Freeform: Shape 109">
              <a:extLst>
                <a:ext uri="{FF2B5EF4-FFF2-40B4-BE49-F238E27FC236}">
                  <a16:creationId xmlns:a16="http://schemas.microsoft.com/office/drawing/2014/main" id="{A706E234-532F-0D47-89E6-0A812315D3FC}"/>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6" name="Freeform: Shape 110">
              <a:extLst>
                <a:ext uri="{FF2B5EF4-FFF2-40B4-BE49-F238E27FC236}">
                  <a16:creationId xmlns:a16="http://schemas.microsoft.com/office/drawing/2014/main" id="{455ADF7A-0CAE-0547-8F93-2E4FA4B2B14C}"/>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7" name="Freeform: Shape 111">
              <a:extLst>
                <a:ext uri="{FF2B5EF4-FFF2-40B4-BE49-F238E27FC236}">
                  <a16:creationId xmlns:a16="http://schemas.microsoft.com/office/drawing/2014/main" id="{FBAB880C-215E-7849-98F8-605681BFE3B8}"/>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8" name="Freeform: Shape 112">
              <a:extLst>
                <a:ext uri="{FF2B5EF4-FFF2-40B4-BE49-F238E27FC236}">
                  <a16:creationId xmlns:a16="http://schemas.microsoft.com/office/drawing/2014/main" id="{5AF7172D-1B34-EE40-A643-0F7C0B1008C0}"/>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9" name="Freeform: Shape 113">
              <a:extLst>
                <a:ext uri="{FF2B5EF4-FFF2-40B4-BE49-F238E27FC236}">
                  <a16:creationId xmlns:a16="http://schemas.microsoft.com/office/drawing/2014/main" id="{CDA6787E-42BB-F841-A3A5-5C04734C9243}"/>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Freeform: Shape 114">
              <a:extLst>
                <a:ext uri="{FF2B5EF4-FFF2-40B4-BE49-F238E27FC236}">
                  <a16:creationId xmlns:a16="http://schemas.microsoft.com/office/drawing/2014/main" id="{AC50BC4F-7EF8-0E4C-A693-3169FB328A89}"/>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1" name="Freeform: Shape 115">
              <a:extLst>
                <a:ext uri="{FF2B5EF4-FFF2-40B4-BE49-F238E27FC236}">
                  <a16:creationId xmlns:a16="http://schemas.microsoft.com/office/drawing/2014/main" id="{3F856BB0-FCA6-C04A-8F15-E0DBBE40E24B}"/>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2" name="Freeform: Shape 116">
              <a:extLst>
                <a:ext uri="{FF2B5EF4-FFF2-40B4-BE49-F238E27FC236}">
                  <a16:creationId xmlns:a16="http://schemas.microsoft.com/office/drawing/2014/main" id="{B71D1E60-7106-BF4E-9C84-463263ACE3C1}"/>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3" name="Freeform: Shape 117">
              <a:extLst>
                <a:ext uri="{FF2B5EF4-FFF2-40B4-BE49-F238E27FC236}">
                  <a16:creationId xmlns:a16="http://schemas.microsoft.com/office/drawing/2014/main" id="{E8B6FD96-F564-194E-9AB6-5FEF0F99386B}"/>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Freeform: Shape 118">
              <a:extLst>
                <a:ext uri="{FF2B5EF4-FFF2-40B4-BE49-F238E27FC236}">
                  <a16:creationId xmlns:a16="http://schemas.microsoft.com/office/drawing/2014/main" id="{FE2FDBF5-B412-694E-BD26-386D258F0881}"/>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5" name="Freeform: Shape 119">
              <a:extLst>
                <a:ext uri="{FF2B5EF4-FFF2-40B4-BE49-F238E27FC236}">
                  <a16:creationId xmlns:a16="http://schemas.microsoft.com/office/drawing/2014/main" id="{5928F076-5C25-604B-BAB9-02E8D48AE5B3}"/>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6" name="Freeform: Shape 120">
              <a:extLst>
                <a:ext uri="{FF2B5EF4-FFF2-40B4-BE49-F238E27FC236}">
                  <a16:creationId xmlns:a16="http://schemas.microsoft.com/office/drawing/2014/main" id="{D58E68FA-0C83-5E47-B5CB-8A5D3DB8E765}"/>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7" name="Freeform: Shape 121">
              <a:extLst>
                <a:ext uri="{FF2B5EF4-FFF2-40B4-BE49-F238E27FC236}">
                  <a16:creationId xmlns:a16="http://schemas.microsoft.com/office/drawing/2014/main" id="{CEADCB90-3630-E849-BB07-D9802B28F1C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Freeform: Shape 122">
              <a:extLst>
                <a:ext uri="{FF2B5EF4-FFF2-40B4-BE49-F238E27FC236}">
                  <a16:creationId xmlns:a16="http://schemas.microsoft.com/office/drawing/2014/main" id="{7ED62B43-2B46-1441-9CB7-E1F4AE1195FB}"/>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9" name="Freeform: Shape 123">
              <a:extLst>
                <a:ext uri="{FF2B5EF4-FFF2-40B4-BE49-F238E27FC236}">
                  <a16:creationId xmlns:a16="http://schemas.microsoft.com/office/drawing/2014/main" id="{E01F0785-70DA-964A-A3AD-9A6A113A9114}"/>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0" name="Freeform: Shape 124">
              <a:extLst>
                <a:ext uri="{FF2B5EF4-FFF2-40B4-BE49-F238E27FC236}">
                  <a16:creationId xmlns:a16="http://schemas.microsoft.com/office/drawing/2014/main" id="{45EB68E8-7AB3-8548-8CB4-83718D43DBDD}"/>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1" name="Freeform: Shape 125">
              <a:extLst>
                <a:ext uri="{FF2B5EF4-FFF2-40B4-BE49-F238E27FC236}">
                  <a16:creationId xmlns:a16="http://schemas.microsoft.com/office/drawing/2014/main" id="{C540623C-DE12-4345-8518-2342464CFC90}"/>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Freeform: Shape 126">
              <a:extLst>
                <a:ext uri="{FF2B5EF4-FFF2-40B4-BE49-F238E27FC236}">
                  <a16:creationId xmlns:a16="http://schemas.microsoft.com/office/drawing/2014/main" id="{19F587DA-140C-CB41-884F-ADFD4E44DEC6}"/>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3" name="Freeform: Shape 127">
              <a:extLst>
                <a:ext uri="{FF2B5EF4-FFF2-40B4-BE49-F238E27FC236}">
                  <a16:creationId xmlns:a16="http://schemas.microsoft.com/office/drawing/2014/main" id="{0F19E5A1-6DFE-CF4E-BE8E-03940E50C11B}"/>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4" name="Freeform: Shape 128">
              <a:extLst>
                <a:ext uri="{FF2B5EF4-FFF2-40B4-BE49-F238E27FC236}">
                  <a16:creationId xmlns:a16="http://schemas.microsoft.com/office/drawing/2014/main" id="{B0C94581-BD95-F049-8CDE-8F64858A3D45}"/>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5" name="Freeform: Shape 129">
              <a:extLst>
                <a:ext uri="{FF2B5EF4-FFF2-40B4-BE49-F238E27FC236}">
                  <a16:creationId xmlns:a16="http://schemas.microsoft.com/office/drawing/2014/main" id="{6CEF64BD-33A5-E249-A293-81D2F05A1269}"/>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6" name="Freeform: Shape 130">
              <a:extLst>
                <a:ext uri="{FF2B5EF4-FFF2-40B4-BE49-F238E27FC236}">
                  <a16:creationId xmlns:a16="http://schemas.microsoft.com/office/drawing/2014/main" id="{025A0566-FE2A-BE43-ADAA-FF6F1E043664}"/>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7" name="Freeform: Shape 131">
              <a:extLst>
                <a:ext uri="{FF2B5EF4-FFF2-40B4-BE49-F238E27FC236}">
                  <a16:creationId xmlns:a16="http://schemas.microsoft.com/office/drawing/2014/main" id="{33B9C5A4-9E43-0742-AC3D-78EC35933AB1}"/>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8" name="Freeform: Shape 132">
              <a:extLst>
                <a:ext uri="{FF2B5EF4-FFF2-40B4-BE49-F238E27FC236}">
                  <a16:creationId xmlns:a16="http://schemas.microsoft.com/office/drawing/2014/main" id="{88B9FD2A-E35D-AF42-8181-8C15539869BA}"/>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9" name="Freeform: Shape 133">
              <a:extLst>
                <a:ext uri="{FF2B5EF4-FFF2-40B4-BE49-F238E27FC236}">
                  <a16:creationId xmlns:a16="http://schemas.microsoft.com/office/drawing/2014/main" id="{14096D07-BAAE-A240-89BD-A55BF873EC64}"/>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0" name="Freeform: Shape 134">
              <a:extLst>
                <a:ext uri="{FF2B5EF4-FFF2-40B4-BE49-F238E27FC236}">
                  <a16:creationId xmlns:a16="http://schemas.microsoft.com/office/drawing/2014/main" id="{571AA5A4-08EF-B14F-99E5-C30504137341}"/>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1" name="Freeform: Shape 135">
              <a:extLst>
                <a:ext uri="{FF2B5EF4-FFF2-40B4-BE49-F238E27FC236}">
                  <a16:creationId xmlns:a16="http://schemas.microsoft.com/office/drawing/2014/main" id="{BE281916-6915-FA47-99A4-59EF7D190371}"/>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2" name="Freeform: Shape 136">
              <a:extLst>
                <a:ext uri="{FF2B5EF4-FFF2-40B4-BE49-F238E27FC236}">
                  <a16:creationId xmlns:a16="http://schemas.microsoft.com/office/drawing/2014/main" id="{8574183F-A5DB-854E-847D-15A3D82DC90B}"/>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3" name="Freeform: Shape 137">
              <a:extLst>
                <a:ext uri="{FF2B5EF4-FFF2-40B4-BE49-F238E27FC236}">
                  <a16:creationId xmlns:a16="http://schemas.microsoft.com/office/drawing/2014/main" id="{0DBB1E4E-EBD4-0745-837F-8EBF8D4DC4A8}"/>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4" name="Freeform: Shape 138">
              <a:extLst>
                <a:ext uri="{FF2B5EF4-FFF2-40B4-BE49-F238E27FC236}">
                  <a16:creationId xmlns:a16="http://schemas.microsoft.com/office/drawing/2014/main" id="{527DF27E-EC29-9A45-A7FF-D23BF93B212B}"/>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 name="Freeform: Shape 139">
              <a:extLst>
                <a:ext uri="{FF2B5EF4-FFF2-40B4-BE49-F238E27FC236}">
                  <a16:creationId xmlns:a16="http://schemas.microsoft.com/office/drawing/2014/main" id="{9FB00E82-FCB6-204C-B268-FB19EC322AAE}"/>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6" name="Freeform: Shape 140">
              <a:extLst>
                <a:ext uri="{FF2B5EF4-FFF2-40B4-BE49-F238E27FC236}">
                  <a16:creationId xmlns:a16="http://schemas.microsoft.com/office/drawing/2014/main" id="{7597BC04-887D-5744-A0F2-8A85EE82C20D}"/>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7" name="Freeform: Shape 141">
              <a:extLst>
                <a:ext uri="{FF2B5EF4-FFF2-40B4-BE49-F238E27FC236}">
                  <a16:creationId xmlns:a16="http://schemas.microsoft.com/office/drawing/2014/main" id="{C951C7D7-A7C6-2543-B079-49AB8A789E9E}"/>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8" name="Freeform: Shape 142">
              <a:extLst>
                <a:ext uri="{FF2B5EF4-FFF2-40B4-BE49-F238E27FC236}">
                  <a16:creationId xmlns:a16="http://schemas.microsoft.com/office/drawing/2014/main" id="{5545D6CA-9EBC-3A47-B0E4-C2819BB9CEE1}"/>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9" name="Freeform: Shape 143">
              <a:extLst>
                <a:ext uri="{FF2B5EF4-FFF2-40B4-BE49-F238E27FC236}">
                  <a16:creationId xmlns:a16="http://schemas.microsoft.com/office/drawing/2014/main" id="{06716CAF-020B-E649-BCE5-A8F5D34026DD}"/>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0" name="Freeform: Shape 144">
              <a:extLst>
                <a:ext uri="{FF2B5EF4-FFF2-40B4-BE49-F238E27FC236}">
                  <a16:creationId xmlns:a16="http://schemas.microsoft.com/office/drawing/2014/main" id="{B5E723EA-87DA-F546-9432-36C8C7FD4E65}"/>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1" name="Freeform: Shape 145">
              <a:extLst>
                <a:ext uri="{FF2B5EF4-FFF2-40B4-BE49-F238E27FC236}">
                  <a16:creationId xmlns:a16="http://schemas.microsoft.com/office/drawing/2014/main" id="{C1C03F0A-9EBE-0E4C-8269-ECA04FB44B08}"/>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2" name="Freeform: Shape 146">
              <a:extLst>
                <a:ext uri="{FF2B5EF4-FFF2-40B4-BE49-F238E27FC236}">
                  <a16:creationId xmlns:a16="http://schemas.microsoft.com/office/drawing/2014/main" id="{3274ED47-F08A-F941-B36D-833733B2B3EB}"/>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3" name="Freeform: Shape 147">
              <a:extLst>
                <a:ext uri="{FF2B5EF4-FFF2-40B4-BE49-F238E27FC236}">
                  <a16:creationId xmlns:a16="http://schemas.microsoft.com/office/drawing/2014/main" id="{2867551C-2A2A-E743-88A5-E904932D1331}"/>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4" name="Freeform: Shape 148">
              <a:extLst>
                <a:ext uri="{FF2B5EF4-FFF2-40B4-BE49-F238E27FC236}">
                  <a16:creationId xmlns:a16="http://schemas.microsoft.com/office/drawing/2014/main" id="{78150751-7F78-1948-9549-AB36028710C8}"/>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5" name="Freeform: Shape 149">
              <a:extLst>
                <a:ext uri="{FF2B5EF4-FFF2-40B4-BE49-F238E27FC236}">
                  <a16:creationId xmlns:a16="http://schemas.microsoft.com/office/drawing/2014/main" id="{74569F0E-0168-9C46-B369-44981DD4309D}"/>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6" name="Freeform: Shape 150">
              <a:extLst>
                <a:ext uri="{FF2B5EF4-FFF2-40B4-BE49-F238E27FC236}">
                  <a16:creationId xmlns:a16="http://schemas.microsoft.com/office/drawing/2014/main" id="{52CEA3B9-5D79-BB40-B671-388099017AA2}"/>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7" name="Freeform: Shape 151">
              <a:extLst>
                <a:ext uri="{FF2B5EF4-FFF2-40B4-BE49-F238E27FC236}">
                  <a16:creationId xmlns:a16="http://schemas.microsoft.com/office/drawing/2014/main" id="{8F709100-7DA8-6540-844D-776E78DC96F7}"/>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8" name="Freeform: Shape 152">
              <a:extLst>
                <a:ext uri="{FF2B5EF4-FFF2-40B4-BE49-F238E27FC236}">
                  <a16:creationId xmlns:a16="http://schemas.microsoft.com/office/drawing/2014/main" id="{8C45A1D6-3B4D-5A41-9E50-AB68C6EB87E5}"/>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9" name="Freeform: Shape 153">
              <a:extLst>
                <a:ext uri="{FF2B5EF4-FFF2-40B4-BE49-F238E27FC236}">
                  <a16:creationId xmlns:a16="http://schemas.microsoft.com/office/drawing/2014/main" id="{494C9BD5-9A3A-414C-835C-A438AC9E1228}"/>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0" name="Freeform: Shape 154">
              <a:extLst>
                <a:ext uri="{FF2B5EF4-FFF2-40B4-BE49-F238E27FC236}">
                  <a16:creationId xmlns:a16="http://schemas.microsoft.com/office/drawing/2014/main" id="{B48890CE-6605-CD41-BFC5-DC5B9E4FD030}"/>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1" name="Freeform: Shape 156">
              <a:extLst>
                <a:ext uri="{FF2B5EF4-FFF2-40B4-BE49-F238E27FC236}">
                  <a16:creationId xmlns:a16="http://schemas.microsoft.com/office/drawing/2014/main" id="{E0F60BE4-4BFF-FE40-AE0A-FB04597FBE9A}"/>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 name="Freeform: Shape 157">
              <a:extLst>
                <a:ext uri="{FF2B5EF4-FFF2-40B4-BE49-F238E27FC236}">
                  <a16:creationId xmlns:a16="http://schemas.microsoft.com/office/drawing/2014/main" id="{B5A8F1F8-FB77-4242-B371-3426209F4500}"/>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Freeform: Shape 158">
              <a:extLst>
                <a:ext uri="{FF2B5EF4-FFF2-40B4-BE49-F238E27FC236}">
                  <a16:creationId xmlns:a16="http://schemas.microsoft.com/office/drawing/2014/main" id="{F6947335-AB3D-634F-9003-23C13C7C718C}"/>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4" name="Freeform: Shape 159">
              <a:extLst>
                <a:ext uri="{FF2B5EF4-FFF2-40B4-BE49-F238E27FC236}">
                  <a16:creationId xmlns:a16="http://schemas.microsoft.com/office/drawing/2014/main" id="{386A9660-3B19-CF45-BCEA-5791E2628FB4}"/>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5" name="Freeform: Shape 160">
              <a:extLst>
                <a:ext uri="{FF2B5EF4-FFF2-40B4-BE49-F238E27FC236}">
                  <a16:creationId xmlns:a16="http://schemas.microsoft.com/office/drawing/2014/main" id="{DCA23BDF-C08B-D14C-B552-C9B534C1EE6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46359298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aragraph Slide w Photo Placeholder">
    <p:spTree>
      <p:nvGrpSpPr>
        <p:cNvPr id="1" name=""/>
        <p:cNvGrpSpPr/>
        <p:nvPr/>
      </p:nvGrpSpPr>
      <p:grpSpPr>
        <a:xfrm>
          <a:off x="0" y="0"/>
          <a:ext cx="0" cy="0"/>
          <a:chOff x="0" y="0"/>
          <a:chExt cx="0" cy="0"/>
        </a:xfrm>
      </p:grpSpPr>
      <p:pic>
        <p:nvPicPr>
          <p:cNvPr id="8" name="Picture 7" descr="Shape, background pattern&#10;&#10;Description automatically generated">
            <a:extLst>
              <a:ext uri="{FF2B5EF4-FFF2-40B4-BE49-F238E27FC236}">
                <a16:creationId xmlns:a16="http://schemas.microsoft.com/office/drawing/2014/main" id="{F4BA170A-298D-4B6A-BE87-913CAE03C40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Picture Placeholder">
            <a:extLst>
              <a:ext uri="{FF2B5EF4-FFF2-40B4-BE49-F238E27FC236}">
                <a16:creationId xmlns:a16="http://schemas.microsoft.com/office/drawing/2014/main" id="{7CD0C246-80D2-9241-8E5E-EAB72BD30864}"/>
              </a:ext>
            </a:extLst>
          </p:cNvPr>
          <p:cNvSpPr>
            <a:spLocks noGrp="1"/>
          </p:cNvSpPr>
          <p:nvPr>
            <p:ph type="pic" sz="quarter" idx="11"/>
          </p:nvPr>
        </p:nvSpPr>
        <p:spPr>
          <a:xfrm>
            <a:off x="6699250" y="0"/>
            <a:ext cx="5492750" cy="6869113"/>
          </a:xfrm>
        </p:spPr>
        <p:txBody>
          <a:bodyPr/>
          <a:lstStyle/>
          <a:p>
            <a:endParaRPr lang="en-US"/>
          </a:p>
        </p:txBody>
      </p:sp>
      <p:sp>
        <p:nvSpPr>
          <p:cNvPr id="9" name="Triangle 2">
            <a:extLst>
              <a:ext uri="{FF2B5EF4-FFF2-40B4-BE49-F238E27FC236}">
                <a16:creationId xmlns:a16="http://schemas.microsoft.com/office/drawing/2014/main" id="{FA079A6E-5CFC-4549-B935-0C6F7B971A67}"/>
              </a:ext>
            </a:extLst>
          </p:cNvPr>
          <p:cNvSpPr/>
          <p:nvPr userDrawn="1"/>
        </p:nvSpPr>
        <p:spPr>
          <a:xfrm rot="16200000" flipH="1">
            <a:off x="7505853" y="2182282"/>
            <a:ext cx="1256996"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riangle 1">
            <a:extLst>
              <a:ext uri="{FF2B5EF4-FFF2-40B4-BE49-F238E27FC236}">
                <a16:creationId xmlns:a16="http://schemas.microsoft.com/office/drawing/2014/main" id="{5605DA72-AEE2-7048-A238-E754EDA09C2E}"/>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itle ">
            <a:extLst>
              <a:ext uri="{FF2B5EF4-FFF2-40B4-BE49-F238E27FC236}">
                <a16:creationId xmlns:a16="http://schemas.microsoft.com/office/drawing/2014/main" id="{4BD128E7-E0D7-AA45-BDEE-FBB5D15A3523}"/>
              </a:ext>
            </a:extLst>
          </p:cNvPr>
          <p:cNvSpPr>
            <a:spLocks noGrp="1"/>
          </p:cNvSpPr>
          <p:nvPr>
            <p:ph type="title" hasCustomPrompt="1"/>
          </p:nvPr>
        </p:nvSpPr>
        <p:spPr>
          <a:xfrm>
            <a:off x="1253649" y="959015"/>
            <a:ext cx="4267452" cy="1325563"/>
          </a:xfrm>
        </p:spPr>
        <p:txBody>
          <a:bodyPr>
            <a:normAutofit/>
          </a:bodyPr>
          <a:lstStyle>
            <a:lvl1pPr>
              <a:defRPr sz="2800" b="1" i="0">
                <a:latin typeface="Arial" panose="020B0604020202020204" pitchFamily="34" charset="0"/>
                <a:cs typeface="Arial" panose="020B0604020202020204" pitchFamily="34" charset="0"/>
              </a:defRPr>
            </a:lvl1pPr>
          </a:lstStyle>
          <a:p>
            <a:r>
              <a:rPr lang="en-US"/>
              <a:t>Click To Edit Master Title Style</a:t>
            </a:r>
          </a:p>
        </p:txBody>
      </p:sp>
      <p:sp>
        <p:nvSpPr>
          <p:cNvPr id="7" name="Body Text Placeholder">
            <a:extLst>
              <a:ext uri="{FF2B5EF4-FFF2-40B4-BE49-F238E27FC236}">
                <a16:creationId xmlns:a16="http://schemas.microsoft.com/office/drawing/2014/main" id="{2A57EB66-B892-A645-852E-59D51BB5B1E2}"/>
              </a:ext>
            </a:extLst>
          </p:cNvPr>
          <p:cNvSpPr>
            <a:spLocks noGrp="1"/>
          </p:cNvSpPr>
          <p:nvPr>
            <p:ph type="body" sz="quarter" idx="10"/>
          </p:nvPr>
        </p:nvSpPr>
        <p:spPr>
          <a:xfrm>
            <a:off x="1254125" y="2514600"/>
            <a:ext cx="4267200" cy="2616200"/>
          </a:xfrm>
        </p:spPr>
        <p:txBody>
          <a:bodyPr>
            <a:normAutofit/>
          </a:bodyPr>
          <a:lstStyle>
            <a:lvl1pPr marL="0" indent="0">
              <a:lnSpc>
                <a:spcPct val="100000"/>
              </a:lnSpc>
              <a:buNone/>
              <a:defRPr sz="1800" b="0" i="0">
                <a:latin typeface="Arial" panose="020B0604020202020204" pitchFamily="34" charset="0"/>
                <a:cs typeface="Arial" panose="020B0604020202020204" pitchFamily="34" charset="0"/>
              </a:defRPr>
            </a:lvl1pPr>
            <a:lvl2pPr marL="457200" indent="0">
              <a:lnSpc>
                <a:spcPct val="100000"/>
              </a:lnSpc>
              <a:buNone/>
              <a:defRPr sz="1800" b="0" i="0">
                <a:latin typeface="Arial" panose="020B0604020202020204" pitchFamily="34" charset="0"/>
                <a:cs typeface="Arial" panose="020B0604020202020204" pitchFamily="34" charset="0"/>
              </a:defRPr>
            </a:lvl2pPr>
            <a:lvl3pPr marL="914400" indent="0">
              <a:lnSpc>
                <a:spcPct val="100000"/>
              </a:lnSpc>
              <a:buNone/>
              <a:defRPr sz="1800" b="0" i="0">
                <a:latin typeface="Arial" panose="020B0604020202020204" pitchFamily="34" charset="0"/>
                <a:cs typeface="Arial" panose="020B0604020202020204" pitchFamily="34" charset="0"/>
              </a:defRPr>
            </a:lvl3pPr>
            <a:lvl4pPr marL="1371600" indent="0">
              <a:lnSpc>
                <a:spcPct val="100000"/>
              </a:lnSpc>
              <a:buNone/>
              <a:defRPr sz="1800" b="0" i="0">
                <a:latin typeface="Arial" panose="020B0604020202020204" pitchFamily="34" charset="0"/>
                <a:cs typeface="Arial" panose="020B0604020202020204" pitchFamily="34" charset="0"/>
              </a:defRPr>
            </a:lvl4pPr>
            <a:lvl5pPr marL="1828800" indent="0">
              <a:lnSpc>
                <a:spcPct val="100000"/>
              </a:lnSpc>
              <a:buNone/>
              <a:defRPr sz="18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472558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aragraph Slide w Angle Photo Placeholder">
    <p:spTree>
      <p:nvGrpSpPr>
        <p:cNvPr id="1" name=""/>
        <p:cNvGrpSpPr/>
        <p:nvPr/>
      </p:nvGrpSpPr>
      <p:grpSpPr>
        <a:xfrm>
          <a:off x="0" y="0"/>
          <a:ext cx="0" cy="0"/>
          <a:chOff x="0" y="0"/>
          <a:chExt cx="0" cy="0"/>
        </a:xfrm>
      </p:grpSpPr>
      <p:pic>
        <p:nvPicPr>
          <p:cNvPr id="7" name="Picture 6" descr="Shape, background pattern&#10;&#10;Description automatically generated">
            <a:extLst>
              <a:ext uri="{FF2B5EF4-FFF2-40B4-BE49-F238E27FC236}">
                <a16:creationId xmlns:a16="http://schemas.microsoft.com/office/drawing/2014/main" id="{87ED1D10-26A2-491C-BEEC-122C4EC6EEA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Picture Placeholder">
            <a:extLst>
              <a:ext uri="{FF2B5EF4-FFF2-40B4-BE49-F238E27FC236}">
                <a16:creationId xmlns:a16="http://schemas.microsoft.com/office/drawing/2014/main" id="{AD015424-454B-E04E-B5EE-48B476C6EAF7}"/>
              </a:ext>
            </a:extLst>
          </p:cNvPr>
          <p:cNvSpPr>
            <a:spLocks noGrp="1"/>
          </p:cNvSpPr>
          <p:nvPr>
            <p:ph type="pic" sz="quarter" idx="11"/>
          </p:nvPr>
        </p:nvSpPr>
        <p:spPr>
          <a:xfrm>
            <a:off x="5298463" y="10277"/>
            <a:ext cx="6911467" cy="6888644"/>
          </a:xfrm>
          <a:custGeom>
            <a:avLst/>
            <a:gdLst>
              <a:gd name="connsiteX0" fmla="*/ 0 w 5707258"/>
              <a:gd name="connsiteY0" fmla="*/ 6869113 h 6869113"/>
              <a:gd name="connsiteX1" fmla="*/ 0 w 5707258"/>
              <a:gd name="connsiteY1" fmla="*/ 0 h 6869113"/>
              <a:gd name="connsiteX2" fmla="*/ 5707258 w 5707258"/>
              <a:gd name="connsiteY2" fmla="*/ 6869113 h 6869113"/>
              <a:gd name="connsiteX3" fmla="*/ 0 w 5707258"/>
              <a:gd name="connsiteY3" fmla="*/ 6869113 h 6869113"/>
              <a:gd name="connsiteX0" fmla="*/ 0 w 5731328"/>
              <a:gd name="connsiteY0" fmla="*/ 6852784 h 6852784"/>
              <a:gd name="connsiteX1" fmla="*/ 5731328 w 5731328"/>
              <a:gd name="connsiteY1" fmla="*/ 0 h 6852784"/>
              <a:gd name="connsiteX2" fmla="*/ 5707258 w 5731328"/>
              <a:gd name="connsiteY2" fmla="*/ 6852784 h 6852784"/>
              <a:gd name="connsiteX3" fmla="*/ 0 w 5731328"/>
              <a:gd name="connsiteY3" fmla="*/ 6852784 h 6852784"/>
              <a:gd name="connsiteX0" fmla="*/ 0 w 5731328"/>
              <a:gd name="connsiteY0" fmla="*/ 6852784 h 6852784"/>
              <a:gd name="connsiteX1" fmla="*/ 3541001 w 5731328"/>
              <a:gd name="connsiteY1" fmla="*/ 2628899 h 6852784"/>
              <a:gd name="connsiteX2" fmla="*/ 5731328 w 5731328"/>
              <a:gd name="connsiteY2" fmla="*/ 0 h 6852784"/>
              <a:gd name="connsiteX3" fmla="*/ 5707258 w 5731328"/>
              <a:gd name="connsiteY3" fmla="*/ 6852784 h 6852784"/>
              <a:gd name="connsiteX4" fmla="*/ 0 w 5731328"/>
              <a:gd name="connsiteY4" fmla="*/ 6852784 h 6852784"/>
              <a:gd name="connsiteX0" fmla="*/ 0 w 5731328"/>
              <a:gd name="connsiteY0" fmla="*/ 6852784 h 6852784"/>
              <a:gd name="connsiteX1" fmla="*/ 2120415 w 5731328"/>
              <a:gd name="connsiteY1" fmla="*/ 16327 h 6852784"/>
              <a:gd name="connsiteX2" fmla="*/ 5731328 w 5731328"/>
              <a:gd name="connsiteY2" fmla="*/ 0 h 6852784"/>
              <a:gd name="connsiteX3" fmla="*/ 5707258 w 5731328"/>
              <a:gd name="connsiteY3" fmla="*/ 6852784 h 6852784"/>
              <a:gd name="connsiteX4" fmla="*/ 0 w 5731328"/>
              <a:gd name="connsiteY4" fmla="*/ 6852784 h 6852784"/>
              <a:gd name="connsiteX0" fmla="*/ 0 w 6955971"/>
              <a:gd name="connsiteY0" fmla="*/ 6869112 h 6869112"/>
              <a:gd name="connsiteX1" fmla="*/ 3345058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6955971"/>
              <a:gd name="connsiteY0" fmla="*/ 6885442 h 6885442"/>
              <a:gd name="connsiteX1" fmla="*/ 3198101 w 6955971"/>
              <a:gd name="connsiteY1" fmla="*/ 0 h 6885442"/>
              <a:gd name="connsiteX2" fmla="*/ 6955971 w 6955971"/>
              <a:gd name="connsiteY2" fmla="*/ 16330 h 6885442"/>
              <a:gd name="connsiteX3" fmla="*/ 6931901 w 6955971"/>
              <a:gd name="connsiteY3" fmla="*/ 6869114 h 6885442"/>
              <a:gd name="connsiteX4" fmla="*/ 0 w 6955971"/>
              <a:gd name="connsiteY4" fmla="*/ 6885442 h 6885442"/>
              <a:gd name="connsiteX0" fmla="*/ 0 w 6955971"/>
              <a:gd name="connsiteY0" fmla="*/ 6869112 h 6869112"/>
              <a:gd name="connsiteX1" fmla="*/ 3181772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7560128"/>
              <a:gd name="connsiteY0" fmla="*/ 6869112 h 6869112"/>
              <a:gd name="connsiteX1" fmla="*/ 3785929 w 7560128"/>
              <a:gd name="connsiteY1" fmla="*/ 16327 h 6869112"/>
              <a:gd name="connsiteX2" fmla="*/ 7560128 w 7560128"/>
              <a:gd name="connsiteY2" fmla="*/ 0 h 6869112"/>
              <a:gd name="connsiteX3" fmla="*/ 7536058 w 7560128"/>
              <a:gd name="connsiteY3" fmla="*/ 6852784 h 6869112"/>
              <a:gd name="connsiteX4" fmla="*/ 0 w 7560128"/>
              <a:gd name="connsiteY4" fmla="*/ 6869112 h 6869112"/>
              <a:gd name="connsiteX0" fmla="*/ 0 w 7592785"/>
              <a:gd name="connsiteY0" fmla="*/ 6885440 h 6885440"/>
              <a:gd name="connsiteX1" fmla="*/ 3818586 w 7592785"/>
              <a:gd name="connsiteY1" fmla="*/ 16327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5440 h 6885440"/>
              <a:gd name="connsiteX1" fmla="*/ 3818586 w 7592785"/>
              <a:gd name="connsiteY1" fmla="*/ 32655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8644 h 6888644"/>
              <a:gd name="connsiteX1" fmla="*/ 2581456 w 7592785"/>
              <a:gd name="connsiteY1" fmla="*/ 0 h 6888644"/>
              <a:gd name="connsiteX2" fmla="*/ 7592785 w 7592785"/>
              <a:gd name="connsiteY2" fmla="*/ 3204 h 6888644"/>
              <a:gd name="connsiteX3" fmla="*/ 7568715 w 7592785"/>
              <a:gd name="connsiteY3" fmla="*/ 6855988 h 6888644"/>
              <a:gd name="connsiteX4" fmla="*/ 0 w 7592785"/>
              <a:gd name="connsiteY4" fmla="*/ 6888644 h 6888644"/>
              <a:gd name="connsiteX0" fmla="*/ 0 w 6947326"/>
              <a:gd name="connsiteY0" fmla="*/ 6906574 h 6906574"/>
              <a:gd name="connsiteX1" fmla="*/ 1935997 w 6947326"/>
              <a:gd name="connsiteY1" fmla="*/ 0 h 6906574"/>
              <a:gd name="connsiteX2" fmla="*/ 6947326 w 6947326"/>
              <a:gd name="connsiteY2" fmla="*/ 3204 h 6906574"/>
              <a:gd name="connsiteX3" fmla="*/ 6923256 w 6947326"/>
              <a:gd name="connsiteY3" fmla="*/ 6855988 h 6906574"/>
              <a:gd name="connsiteX4" fmla="*/ 0 w 6947326"/>
              <a:gd name="connsiteY4" fmla="*/ 6906574 h 6906574"/>
              <a:gd name="connsiteX0" fmla="*/ 0 w 7001114"/>
              <a:gd name="connsiteY0" fmla="*/ 6906574 h 6906574"/>
              <a:gd name="connsiteX1" fmla="*/ 1989785 w 7001114"/>
              <a:gd name="connsiteY1" fmla="*/ 0 h 6906574"/>
              <a:gd name="connsiteX2" fmla="*/ 7001114 w 7001114"/>
              <a:gd name="connsiteY2" fmla="*/ 3204 h 6906574"/>
              <a:gd name="connsiteX3" fmla="*/ 6977044 w 7001114"/>
              <a:gd name="connsiteY3" fmla="*/ 6855988 h 6906574"/>
              <a:gd name="connsiteX4" fmla="*/ 0 w 7001114"/>
              <a:gd name="connsiteY4" fmla="*/ 6906574 h 6906574"/>
              <a:gd name="connsiteX0" fmla="*/ 0 w 6911467"/>
              <a:gd name="connsiteY0" fmla="*/ 6924503 h 6924503"/>
              <a:gd name="connsiteX1" fmla="*/ 1900138 w 6911467"/>
              <a:gd name="connsiteY1" fmla="*/ 0 h 6924503"/>
              <a:gd name="connsiteX2" fmla="*/ 6911467 w 6911467"/>
              <a:gd name="connsiteY2" fmla="*/ 3204 h 6924503"/>
              <a:gd name="connsiteX3" fmla="*/ 6887397 w 6911467"/>
              <a:gd name="connsiteY3" fmla="*/ 6855988 h 6924503"/>
              <a:gd name="connsiteX4" fmla="*/ 0 w 6911467"/>
              <a:gd name="connsiteY4" fmla="*/ 6924503 h 6924503"/>
              <a:gd name="connsiteX0" fmla="*/ 0 w 6911467"/>
              <a:gd name="connsiteY0" fmla="*/ 6888644 h 6888644"/>
              <a:gd name="connsiteX1" fmla="*/ 1900138 w 6911467"/>
              <a:gd name="connsiteY1" fmla="*/ 0 h 6888644"/>
              <a:gd name="connsiteX2" fmla="*/ 6911467 w 6911467"/>
              <a:gd name="connsiteY2" fmla="*/ 3204 h 6888644"/>
              <a:gd name="connsiteX3" fmla="*/ 6887397 w 6911467"/>
              <a:gd name="connsiteY3" fmla="*/ 6855988 h 6888644"/>
              <a:gd name="connsiteX4" fmla="*/ 0 w 6911467"/>
              <a:gd name="connsiteY4" fmla="*/ 6888644 h 6888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11467" h="6888644">
                <a:moveTo>
                  <a:pt x="0" y="6888644"/>
                </a:moveTo>
                <a:lnTo>
                  <a:pt x="1900138" y="0"/>
                </a:lnTo>
                <a:lnTo>
                  <a:pt x="6911467" y="3204"/>
                </a:lnTo>
                <a:cubicBezTo>
                  <a:pt x="6903444" y="2287465"/>
                  <a:pt x="6895420" y="4571727"/>
                  <a:pt x="6887397" y="6855988"/>
                </a:cubicBezTo>
                <a:lnTo>
                  <a:pt x="0" y="6888644"/>
                </a:lnTo>
                <a:close/>
              </a:path>
            </a:pathLst>
          </a:custGeom>
        </p:spPr>
        <p:txBody>
          <a:bodyPr/>
          <a:lstStyle>
            <a:lvl1pPr marL="0" indent="0" algn="r">
              <a:buNone/>
              <a:defRPr/>
            </a:lvl1pPr>
          </a:lstStyle>
          <a:p>
            <a:endParaRPr lang="en-US"/>
          </a:p>
        </p:txBody>
      </p:sp>
      <p:sp>
        <p:nvSpPr>
          <p:cNvPr id="10" name="Triangle">
            <a:extLst>
              <a:ext uri="{FF2B5EF4-FFF2-40B4-BE49-F238E27FC236}">
                <a16:creationId xmlns:a16="http://schemas.microsoft.com/office/drawing/2014/main" id="{0BBD5B23-9532-EB42-9D58-AC0676672B6B}"/>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Body Text Placeholder">
            <a:extLst>
              <a:ext uri="{FF2B5EF4-FFF2-40B4-BE49-F238E27FC236}">
                <a16:creationId xmlns:a16="http://schemas.microsoft.com/office/drawing/2014/main" id="{38DD9215-3D4E-664D-968B-30A7674F23BF}"/>
              </a:ext>
            </a:extLst>
          </p:cNvPr>
          <p:cNvSpPr>
            <a:spLocks noGrp="1"/>
          </p:cNvSpPr>
          <p:nvPr>
            <p:ph type="body" sz="quarter" idx="10"/>
          </p:nvPr>
        </p:nvSpPr>
        <p:spPr>
          <a:xfrm>
            <a:off x="1254125" y="2514600"/>
            <a:ext cx="4267200" cy="2616200"/>
          </a:xfrm>
        </p:spPr>
        <p:txBody>
          <a:bodyPr anchor="t">
            <a:normAutofit/>
          </a:bodyPr>
          <a:lstStyle>
            <a:lvl1pPr marL="0" indent="0">
              <a:lnSpc>
                <a:spcPct val="100000"/>
              </a:lnSpc>
              <a:buNone/>
              <a:defRPr sz="1800" b="0" i="0">
                <a:latin typeface="Arial" panose="020B0604020202020204" pitchFamily="34" charset="0"/>
                <a:cs typeface="Arial" panose="020B0604020202020204" pitchFamily="34" charset="0"/>
              </a:defRPr>
            </a:lvl1pPr>
            <a:lvl2pPr marL="457200" indent="0">
              <a:lnSpc>
                <a:spcPct val="100000"/>
              </a:lnSpc>
              <a:buNone/>
              <a:defRPr sz="1800" b="0" i="0">
                <a:latin typeface="Arial" panose="020B0604020202020204" pitchFamily="34" charset="0"/>
                <a:cs typeface="Arial" panose="020B0604020202020204" pitchFamily="34" charset="0"/>
              </a:defRPr>
            </a:lvl2pPr>
            <a:lvl3pPr marL="914400" indent="0">
              <a:lnSpc>
                <a:spcPct val="100000"/>
              </a:lnSpc>
              <a:buNone/>
              <a:defRPr sz="1800" b="0" i="0">
                <a:latin typeface="Arial" panose="020B0604020202020204" pitchFamily="34" charset="0"/>
                <a:cs typeface="Arial" panose="020B0604020202020204" pitchFamily="34" charset="0"/>
              </a:defRPr>
            </a:lvl3pPr>
            <a:lvl4pPr marL="1371600" indent="0">
              <a:lnSpc>
                <a:spcPct val="100000"/>
              </a:lnSpc>
              <a:buNone/>
              <a:defRPr sz="1800" b="0" i="0">
                <a:latin typeface="Arial" panose="020B0604020202020204" pitchFamily="34" charset="0"/>
                <a:cs typeface="Arial" panose="020B0604020202020204" pitchFamily="34" charset="0"/>
              </a:defRPr>
            </a:lvl4pPr>
            <a:lvl5pPr marL="1828800" indent="0">
              <a:lnSpc>
                <a:spcPct val="100000"/>
              </a:lnSpc>
              <a:buNone/>
              <a:defRPr sz="18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a:extLst>
              <a:ext uri="{FF2B5EF4-FFF2-40B4-BE49-F238E27FC236}">
                <a16:creationId xmlns:a16="http://schemas.microsoft.com/office/drawing/2014/main" id="{4BD128E7-E0D7-AA45-BDEE-FBB5D15A3523}"/>
              </a:ext>
            </a:extLst>
          </p:cNvPr>
          <p:cNvSpPr>
            <a:spLocks noGrp="1"/>
          </p:cNvSpPr>
          <p:nvPr>
            <p:ph type="title" hasCustomPrompt="1"/>
          </p:nvPr>
        </p:nvSpPr>
        <p:spPr>
          <a:xfrm>
            <a:off x="1253649" y="959015"/>
            <a:ext cx="4267452" cy="1325563"/>
          </a:xfrm>
        </p:spPr>
        <p:txBody>
          <a:bodyPr>
            <a:normAutofit/>
          </a:bodyPr>
          <a:lstStyle>
            <a:lvl1pPr>
              <a:defRPr sz="2800" b="1" i="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428964046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ark Garadient Map, Top Triangles">
    <p:spTree>
      <p:nvGrpSpPr>
        <p:cNvPr id="1" name=""/>
        <p:cNvGrpSpPr/>
        <p:nvPr/>
      </p:nvGrpSpPr>
      <p:grpSpPr>
        <a:xfrm>
          <a:off x="0" y="0"/>
          <a:ext cx="0" cy="0"/>
          <a:chOff x="0" y="0"/>
          <a:chExt cx="0" cy="0"/>
        </a:xfrm>
      </p:grpSpPr>
      <p:pic>
        <p:nvPicPr>
          <p:cNvPr id="4" name="Picture 3" descr="Shape, background pattern&#10;&#10;Description automatically generated">
            <a:extLst>
              <a:ext uri="{FF2B5EF4-FFF2-40B4-BE49-F238E27FC236}">
                <a16:creationId xmlns:a16="http://schemas.microsoft.com/office/drawing/2014/main" id="{096CB25D-0D36-41B8-97FC-9605A115B6C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7" name="Triangle 2">
            <a:extLst>
              <a:ext uri="{FF2B5EF4-FFF2-40B4-BE49-F238E27FC236}">
                <a16:creationId xmlns:a16="http://schemas.microsoft.com/office/drawing/2014/main" id="{748AA6D4-872F-CC4E-A345-8D1C289C3480}"/>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Triangle 1">
            <a:extLst>
              <a:ext uri="{FF2B5EF4-FFF2-40B4-BE49-F238E27FC236}">
                <a16:creationId xmlns:a16="http://schemas.microsoft.com/office/drawing/2014/main" id="{63F3C7DC-BBB9-2B40-B738-301879676F4A}"/>
              </a:ext>
            </a:extLst>
          </p:cNvPr>
          <p:cNvSpPr/>
          <p:nvPr userDrawn="1"/>
        </p:nvSpPr>
        <p:spPr>
          <a:xfrm rot="5400000" flipH="1">
            <a:off x="3110610" y="-331903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9244456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 Icons Slide Dark">
    <p:spTree>
      <p:nvGrpSpPr>
        <p:cNvPr id="1" name=""/>
        <p:cNvGrpSpPr/>
        <p:nvPr/>
      </p:nvGrpSpPr>
      <p:grpSpPr>
        <a:xfrm>
          <a:off x="0" y="0"/>
          <a:ext cx="0" cy="0"/>
          <a:chOff x="0" y="0"/>
          <a:chExt cx="0" cy="0"/>
        </a:xfrm>
      </p:grpSpPr>
      <p:pic>
        <p:nvPicPr>
          <p:cNvPr id="104" name="Picture 103" descr="Shape, background pattern&#10;&#10;Description automatically generated">
            <a:extLst>
              <a:ext uri="{FF2B5EF4-FFF2-40B4-BE49-F238E27FC236}">
                <a16:creationId xmlns:a16="http://schemas.microsoft.com/office/drawing/2014/main" id="{005DC25E-CEB7-49F1-85F4-AB0A227FD8D7}"/>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10" name="MAP">
            <a:extLst>
              <a:ext uri="{FF2B5EF4-FFF2-40B4-BE49-F238E27FC236}">
                <a16:creationId xmlns:a16="http://schemas.microsoft.com/office/drawing/2014/main" id="{C4B28FCE-F9D8-B445-A949-FD8E8B1F82B5}"/>
              </a:ext>
            </a:extLst>
          </p:cNvPr>
          <p:cNvGrpSpPr/>
          <p:nvPr userDrawn="1"/>
        </p:nvGrpSpPr>
        <p:grpSpPr>
          <a:xfrm flipV="1">
            <a:off x="-1985833" y="-840976"/>
            <a:ext cx="14737825" cy="8784567"/>
            <a:chOff x="0" y="-1142"/>
            <a:chExt cx="12191046" cy="7317389"/>
          </a:xfrm>
          <a:solidFill>
            <a:schemeClr val="bg2">
              <a:alpha val="47000"/>
            </a:schemeClr>
          </a:solidFill>
        </p:grpSpPr>
        <p:sp>
          <p:nvSpPr>
            <p:cNvPr id="11" name="Freeform: Shape 6">
              <a:extLst>
                <a:ext uri="{FF2B5EF4-FFF2-40B4-BE49-F238E27FC236}">
                  <a16:creationId xmlns:a16="http://schemas.microsoft.com/office/drawing/2014/main" id="{F4A54BD0-1A15-2947-A1B1-ED92F0F7824B}"/>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Freeform: Shape 7">
              <a:extLst>
                <a:ext uri="{FF2B5EF4-FFF2-40B4-BE49-F238E27FC236}">
                  <a16:creationId xmlns:a16="http://schemas.microsoft.com/office/drawing/2014/main" id="{81581876-2812-EF44-9E67-B282BD829262}"/>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Freeform: Shape 86">
              <a:extLst>
                <a:ext uri="{FF2B5EF4-FFF2-40B4-BE49-F238E27FC236}">
                  <a16:creationId xmlns:a16="http://schemas.microsoft.com/office/drawing/2014/main" id="{C4831AED-26E9-3741-A216-5F288428B2B3}"/>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Freeform: Shape 87">
              <a:extLst>
                <a:ext uri="{FF2B5EF4-FFF2-40B4-BE49-F238E27FC236}">
                  <a16:creationId xmlns:a16="http://schemas.microsoft.com/office/drawing/2014/main" id="{2A931583-0B5D-734F-8CEB-E3DE328C2A39}"/>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 name="Freeform: Shape 88">
              <a:extLst>
                <a:ext uri="{FF2B5EF4-FFF2-40B4-BE49-F238E27FC236}">
                  <a16:creationId xmlns:a16="http://schemas.microsoft.com/office/drawing/2014/main" id="{12EF9844-C7E9-F047-AC8C-7DDC3A9A430B}"/>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Freeform: Shape 89">
              <a:extLst>
                <a:ext uri="{FF2B5EF4-FFF2-40B4-BE49-F238E27FC236}">
                  <a16:creationId xmlns:a16="http://schemas.microsoft.com/office/drawing/2014/main" id="{703CDE93-FDDF-E440-80AA-FB6794FC4F65}"/>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 name="Freeform: Shape 90">
              <a:extLst>
                <a:ext uri="{FF2B5EF4-FFF2-40B4-BE49-F238E27FC236}">
                  <a16:creationId xmlns:a16="http://schemas.microsoft.com/office/drawing/2014/main" id="{AC179DDF-3FB1-3243-A814-E14D62F2459D}"/>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Freeform: Shape 91">
              <a:extLst>
                <a:ext uri="{FF2B5EF4-FFF2-40B4-BE49-F238E27FC236}">
                  <a16:creationId xmlns:a16="http://schemas.microsoft.com/office/drawing/2014/main" id="{284C503E-C25E-DB49-820A-B97E50CCAEF3}"/>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Freeform: Shape 92">
              <a:extLst>
                <a:ext uri="{FF2B5EF4-FFF2-40B4-BE49-F238E27FC236}">
                  <a16:creationId xmlns:a16="http://schemas.microsoft.com/office/drawing/2014/main" id="{A98AE3C8-E36D-4B44-A9BC-577EBDE4B92D}"/>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Freeform: Shape 93">
              <a:extLst>
                <a:ext uri="{FF2B5EF4-FFF2-40B4-BE49-F238E27FC236}">
                  <a16:creationId xmlns:a16="http://schemas.microsoft.com/office/drawing/2014/main" id="{BF3AB3AA-2CDC-B841-8E4E-86D394F0000C}"/>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 name="Freeform: Shape 94">
              <a:extLst>
                <a:ext uri="{FF2B5EF4-FFF2-40B4-BE49-F238E27FC236}">
                  <a16:creationId xmlns:a16="http://schemas.microsoft.com/office/drawing/2014/main" id="{FFA3B8C3-340A-2A48-AAC0-9C2C317E154A}"/>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 name="Freeform: Shape 95">
              <a:extLst>
                <a:ext uri="{FF2B5EF4-FFF2-40B4-BE49-F238E27FC236}">
                  <a16:creationId xmlns:a16="http://schemas.microsoft.com/office/drawing/2014/main" id="{3ECA382F-BD46-4A41-919C-272A0FEAC54E}"/>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Freeform: Shape 96">
              <a:extLst>
                <a:ext uri="{FF2B5EF4-FFF2-40B4-BE49-F238E27FC236}">
                  <a16:creationId xmlns:a16="http://schemas.microsoft.com/office/drawing/2014/main" id="{5819FD99-38F5-6B4C-96B2-5E7CE1C8A7CC}"/>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 name="Freeform: Shape 97">
              <a:extLst>
                <a:ext uri="{FF2B5EF4-FFF2-40B4-BE49-F238E27FC236}">
                  <a16:creationId xmlns:a16="http://schemas.microsoft.com/office/drawing/2014/main" id="{DCFDAA73-F42E-CC41-9B63-D77166346BB0}"/>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Freeform: Shape 98">
              <a:extLst>
                <a:ext uri="{FF2B5EF4-FFF2-40B4-BE49-F238E27FC236}">
                  <a16:creationId xmlns:a16="http://schemas.microsoft.com/office/drawing/2014/main" id="{80AEDD8D-E3AC-C544-B6DB-ED67FB3BEF4B}"/>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 name="Freeform: Shape 99">
              <a:extLst>
                <a:ext uri="{FF2B5EF4-FFF2-40B4-BE49-F238E27FC236}">
                  <a16:creationId xmlns:a16="http://schemas.microsoft.com/office/drawing/2014/main" id="{F724532A-DFA9-C641-AE81-4B83CAA702A2}"/>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7" name="Freeform: Shape 100">
              <a:extLst>
                <a:ext uri="{FF2B5EF4-FFF2-40B4-BE49-F238E27FC236}">
                  <a16:creationId xmlns:a16="http://schemas.microsoft.com/office/drawing/2014/main" id="{8E7FD8BC-DBE3-7D46-83AD-786C5906A4F5}"/>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8" name="Freeform: Shape 101">
              <a:extLst>
                <a:ext uri="{FF2B5EF4-FFF2-40B4-BE49-F238E27FC236}">
                  <a16:creationId xmlns:a16="http://schemas.microsoft.com/office/drawing/2014/main" id="{8B335997-C143-CD41-A5B3-4DFFA36F2EDD}"/>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 name="Freeform: Shape 102">
              <a:extLst>
                <a:ext uri="{FF2B5EF4-FFF2-40B4-BE49-F238E27FC236}">
                  <a16:creationId xmlns:a16="http://schemas.microsoft.com/office/drawing/2014/main" id="{D472EFB8-36B5-EF42-930F-270F3A147B37}"/>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Freeform: Shape 103">
              <a:extLst>
                <a:ext uri="{FF2B5EF4-FFF2-40B4-BE49-F238E27FC236}">
                  <a16:creationId xmlns:a16="http://schemas.microsoft.com/office/drawing/2014/main" id="{DE6A729F-FF52-B24B-810C-8495C96206F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Freeform: Shape 104">
              <a:extLst>
                <a:ext uri="{FF2B5EF4-FFF2-40B4-BE49-F238E27FC236}">
                  <a16:creationId xmlns:a16="http://schemas.microsoft.com/office/drawing/2014/main" id="{D736A6E0-8897-074B-9FAE-2B82A6F13178}"/>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 name="Freeform: Shape 105">
              <a:extLst>
                <a:ext uri="{FF2B5EF4-FFF2-40B4-BE49-F238E27FC236}">
                  <a16:creationId xmlns:a16="http://schemas.microsoft.com/office/drawing/2014/main" id="{A1DE4F01-B1D8-0344-86FF-3AEFF9C2BE44}"/>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Freeform: Shape 106">
              <a:extLst>
                <a:ext uri="{FF2B5EF4-FFF2-40B4-BE49-F238E27FC236}">
                  <a16:creationId xmlns:a16="http://schemas.microsoft.com/office/drawing/2014/main" id="{3F5E0FEC-6143-9B4E-BE59-C073349A1CB0}"/>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4" name="Freeform: Shape 107">
              <a:extLst>
                <a:ext uri="{FF2B5EF4-FFF2-40B4-BE49-F238E27FC236}">
                  <a16:creationId xmlns:a16="http://schemas.microsoft.com/office/drawing/2014/main" id="{5033FEF5-0C94-6E49-BF4B-4C8DFFFFCDC3}"/>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5" name="Freeform: Shape 108">
              <a:extLst>
                <a:ext uri="{FF2B5EF4-FFF2-40B4-BE49-F238E27FC236}">
                  <a16:creationId xmlns:a16="http://schemas.microsoft.com/office/drawing/2014/main" id="{3EB74773-BB34-5745-93D7-D4D0E781C4F0}"/>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6" name="Freeform: Shape 109">
              <a:extLst>
                <a:ext uri="{FF2B5EF4-FFF2-40B4-BE49-F238E27FC236}">
                  <a16:creationId xmlns:a16="http://schemas.microsoft.com/office/drawing/2014/main" id="{5AAA1DCD-6C55-B44D-AC8D-68A4A987D57A}"/>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7" name="Freeform: Shape 110">
              <a:extLst>
                <a:ext uri="{FF2B5EF4-FFF2-40B4-BE49-F238E27FC236}">
                  <a16:creationId xmlns:a16="http://schemas.microsoft.com/office/drawing/2014/main" id="{5FDEFEAD-8A86-904A-9982-D9544C290D3C}"/>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8" name="Freeform: Shape 111">
              <a:extLst>
                <a:ext uri="{FF2B5EF4-FFF2-40B4-BE49-F238E27FC236}">
                  <a16:creationId xmlns:a16="http://schemas.microsoft.com/office/drawing/2014/main" id="{B4EEEC09-3032-FA40-8406-862C53A10690}"/>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9" name="Freeform: Shape 112">
              <a:extLst>
                <a:ext uri="{FF2B5EF4-FFF2-40B4-BE49-F238E27FC236}">
                  <a16:creationId xmlns:a16="http://schemas.microsoft.com/office/drawing/2014/main" id="{0E4BDE74-1967-DC4E-8336-2D385FFEB041}"/>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Freeform: Shape 113">
              <a:extLst>
                <a:ext uri="{FF2B5EF4-FFF2-40B4-BE49-F238E27FC236}">
                  <a16:creationId xmlns:a16="http://schemas.microsoft.com/office/drawing/2014/main" id="{47C5A818-6C5A-3B42-878E-6514ED646A79}"/>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1" name="Freeform: Shape 114">
              <a:extLst>
                <a:ext uri="{FF2B5EF4-FFF2-40B4-BE49-F238E27FC236}">
                  <a16:creationId xmlns:a16="http://schemas.microsoft.com/office/drawing/2014/main" id="{A037260D-3640-1046-83C9-307C739DD0AD}"/>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2" name="Freeform: Shape 115">
              <a:extLst>
                <a:ext uri="{FF2B5EF4-FFF2-40B4-BE49-F238E27FC236}">
                  <a16:creationId xmlns:a16="http://schemas.microsoft.com/office/drawing/2014/main" id="{82755668-A5D2-A844-B52E-A5A76FC19BC8}"/>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3" name="Freeform: Shape 116">
              <a:extLst>
                <a:ext uri="{FF2B5EF4-FFF2-40B4-BE49-F238E27FC236}">
                  <a16:creationId xmlns:a16="http://schemas.microsoft.com/office/drawing/2014/main" id="{7BBE6050-2B1E-2B4E-8D57-B53CE48D894C}"/>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Freeform: Shape 117">
              <a:extLst>
                <a:ext uri="{FF2B5EF4-FFF2-40B4-BE49-F238E27FC236}">
                  <a16:creationId xmlns:a16="http://schemas.microsoft.com/office/drawing/2014/main" id="{AA476E70-2227-E342-9300-D54C11CC5DEE}"/>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5" name="Freeform: Shape 118">
              <a:extLst>
                <a:ext uri="{FF2B5EF4-FFF2-40B4-BE49-F238E27FC236}">
                  <a16:creationId xmlns:a16="http://schemas.microsoft.com/office/drawing/2014/main" id="{6C3A843A-BDCA-304C-AA61-EB878D87B69E}"/>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6" name="Freeform: Shape 119">
              <a:extLst>
                <a:ext uri="{FF2B5EF4-FFF2-40B4-BE49-F238E27FC236}">
                  <a16:creationId xmlns:a16="http://schemas.microsoft.com/office/drawing/2014/main" id="{684CE384-6B02-5D4F-96AA-A9F5D3187FF3}"/>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7" name="Freeform: Shape 120">
              <a:extLst>
                <a:ext uri="{FF2B5EF4-FFF2-40B4-BE49-F238E27FC236}">
                  <a16:creationId xmlns:a16="http://schemas.microsoft.com/office/drawing/2014/main" id="{5012DA49-9244-FC4E-A6E0-500ED76444E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Freeform: Shape 121">
              <a:extLst>
                <a:ext uri="{FF2B5EF4-FFF2-40B4-BE49-F238E27FC236}">
                  <a16:creationId xmlns:a16="http://schemas.microsoft.com/office/drawing/2014/main" id="{65BDD322-808C-CB41-A2F2-FDA45F8B3324}"/>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9" name="Freeform: Shape 122">
              <a:extLst>
                <a:ext uri="{FF2B5EF4-FFF2-40B4-BE49-F238E27FC236}">
                  <a16:creationId xmlns:a16="http://schemas.microsoft.com/office/drawing/2014/main" id="{00A677AA-FB07-AB48-9C93-0F329D5056ED}"/>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0" name="Freeform: Shape 123">
              <a:extLst>
                <a:ext uri="{FF2B5EF4-FFF2-40B4-BE49-F238E27FC236}">
                  <a16:creationId xmlns:a16="http://schemas.microsoft.com/office/drawing/2014/main" id="{4B8B5003-7602-B944-87BC-0278801B2EED}"/>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1" name="Freeform: Shape 124">
              <a:extLst>
                <a:ext uri="{FF2B5EF4-FFF2-40B4-BE49-F238E27FC236}">
                  <a16:creationId xmlns:a16="http://schemas.microsoft.com/office/drawing/2014/main" id="{16C552CD-385F-8149-95FA-3E6E0E97D852}"/>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Freeform: Shape 125">
              <a:extLst>
                <a:ext uri="{FF2B5EF4-FFF2-40B4-BE49-F238E27FC236}">
                  <a16:creationId xmlns:a16="http://schemas.microsoft.com/office/drawing/2014/main" id="{2A55FE72-A7AD-2A44-A420-EC4D6C90A98D}"/>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3" name="Freeform: Shape 126">
              <a:extLst>
                <a:ext uri="{FF2B5EF4-FFF2-40B4-BE49-F238E27FC236}">
                  <a16:creationId xmlns:a16="http://schemas.microsoft.com/office/drawing/2014/main" id="{CA6F4BA3-BDBA-7841-B52C-0F19B89DF233}"/>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4" name="Freeform: Shape 127">
              <a:extLst>
                <a:ext uri="{FF2B5EF4-FFF2-40B4-BE49-F238E27FC236}">
                  <a16:creationId xmlns:a16="http://schemas.microsoft.com/office/drawing/2014/main" id="{AC191992-7653-EA48-9285-6CEDB0F6DFB3}"/>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5" name="Freeform: Shape 128">
              <a:extLst>
                <a:ext uri="{FF2B5EF4-FFF2-40B4-BE49-F238E27FC236}">
                  <a16:creationId xmlns:a16="http://schemas.microsoft.com/office/drawing/2014/main" id="{E8C20E85-01FC-BF4D-AFED-C336F1D92562}"/>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6" name="Freeform: Shape 129">
              <a:extLst>
                <a:ext uri="{FF2B5EF4-FFF2-40B4-BE49-F238E27FC236}">
                  <a16:creationId xmlns:a16="http://schemas.microsoft.com/office/drawing/2014/main" id="{CC5F9995-B29E-9B4F-91BE-EC2A177F980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7" name="Freeform: Shape 130">
              <a:extLst>
                <a:ext uri="{FF2B5EF4-FFF2-40B4-BE49-F238E27FC236}">
                  <a16:creationId xmlns:a16="http://schemas.microsoft.com/office/drawing/2014/main" id="{2266F23E-645F-B84D-8388-FF459CB8E6F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8" name="Freeform: Shape 131">
              <a:extLst>
                <a:ext uri="{FF2B5EF4-FFF2-40B4-BE49-F238E27FC236}">
                  <a16:creationId xmlns:a16="http://schemas.microsoft.com/office/drawing/2014/main" id="{C8DBCFB8-5C8B-8144-8635-843CC85D0BD5}"/>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9" name="Freeform: Shape 132">
              <a:extLst>
                <a:ext uri="{FF2B5EF4-FFF2-40B4-BE49-F238E27FC236}">
                  <a16:creationId xmlns:a16="http://schemas.microsoft.com/office/drawing/2014/main" id="{AFD2BDEC-0859-654A-8F16-3BB77799B83A}"/>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0" name="Freeform: Shape 133">
              <a:extLst>
                <a:ext uri="{FF2B5EF4-FFF2-40B4-BE49-F238E27FC236}">
                  <a16:creationId xmlns:a16="http://schemas.microsoft.com/office/drawing/2014/main" id="{E4C06DEB-49C9-5B40-A898-A60685404FE3}"/>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1" name="Freeform: Shape 134">
              <a:extLst>
                <a:ext uri="{FF2B5EF4-FFF2-40B4-BE49-F238E27FC236}">
                  <a16:creationId xmlns:a16="http://schemas.microsoft.com/office/drawing/2014/main" id="{0E257F8E-E38C-A845-A207-FDCAF8948D30}"/>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2" name="Freeform: Shape 135">
              <a:extLst>
                <a:ext uri="{FF2B5EF4-FFF2-40B4-BE49-F238E27FC236}">
                  <a16:creationId xmlns:a16="http://schemas.microsoft.com/office/drawing/2014/main" id="{9201B79B-7112-6C41-8EC8-76E03B5DA812}"/>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3" name="Freeform: Shape 136">
              <a:extLst>
                <a:ext uri="{FF2B5EF4-FFF2-40B4-BE49-F238E27FC236}">
                  <a16:creationId xmlns:a16="http://schemas.microsoft.com/office/drawing/2014/main" id="{695E67E6-28CD-6847-A033-F4A4B2E427B2}"/>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4" name="Freeform: Shape 137">
              <a:extLst>
                <a:ext uri="{FF2B5EF4-FFF2-40B4-BE49-F238E27FC236}">
                  <a16:creationId xmlns:a16="http://schemas.microsoft.com/office/drawing/2014/main" id="{A4C52699-6CE3-9C46-9A64-5B83BAC72056}"/>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 name="Freeform: Shape 138">
              <a:extLst>
                <a:ext uri="{FF2B5EF4-FFF2-40B4-BE49-F238E27FC236}">
                  <a16:creationId xmlns:a16="http://schemas.microsoft.com/office/drawing/2014/main" id="{E1EB2913-A54F-B84E-B27B-6F9BC9910379}"/>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6" name="Freeform: Shape 139">
              <a:extLst>
                <a:ext uri="{FF2B5EF4-FFF2-40B4-BE49-F238E27FC236}">
                  <a16:creationId xmlns:a16="http://schemas.microsoft.com/office/drawing/2014/main" id="{0EA1E081-DABA-9F41-923C-45A354E6CC14}"/>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7" name="Freeform: Shape 140">
              <a:extLst>
                <a:ext uri="{FF2B5EF4-FFF2-40B4-BE49-F238E27FC236}">
                  <a16:creationId xmlns:a16="http://schemas.microsoft.com/office/drawing/2014/main" id="{4CB0E634-FD5F-DE4C-BFCE-7942F2EF8446}"/>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8" name="Freeform: Shape 141">
              <a:extLst>
                <a:ext uri="{FF2B5EF4-FFF2-40B4-BE49-F238E27FC236}">
                  <a16:creationId xmlns:a16="http://schemas.microsoft.com/office/drawing/2014/main" id="{44AA31CF-443B-9347-B09A-70EE462F4E74}"/>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9" name="Freeform: Shape 142">
              <a:extLst>
                <a:ext uri="{FF2B5EF4-FFF2-40B4-BE49-F238E27FC236}">
                  <a16:creationId xmlns:a16="http://schemas.microsoft.com/office/drawing/2014/main" id="{E99A0364-9A0A-3843-8516-EA929291575E}"/>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0" name="Freeform: Shape 143">
              <a:extLst>
                <a:ext uri="{FF2B5EF4-FFF2-40B4-BE49-F238E27FC236}">
                  <a16:creationId xmlns:a16="http://schemas.microsoft.com/office/drawing/2014/main" id="{76D662E9-40DA-804D-A232-B69D2B5953E5}"/>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1" name="Freeform: Shape 144">
              <a:extLst>
                <a:ext uri="{FF2B5EF4-FFF2-40B4-BE49-F238E27FC236}">
                  <a16:creationId xmlns:a16="http://schemas.microsoft.com/office/drawing/2014/main" id="{42E416F3-177B-D44F-AD26-871B708AD6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2" name="Freeform: Shape 145">
              <a:extLst>
                <a:ext uri="{FF2B5EF4-FFF2-40B4-BE49-F238E27FC236}">
                  <a16:creationId xmlns:a16="http://schemas.microsoft.com/office/drawing/2014/main" id="{D08BA817-3199-DD4C-9F58-73241E34C546}"/>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3" name="Freeform: Shape 146">
              <a:extLst>
                <a:ext uri="{FF2B5EF4-FFF2-40B4-BE49-F238E27FC236}">
                  <a16:creationId xmlns:a16="http://schemas.microsoft.com/office/drawing/2014/main" id="{F45B4F24-33E9-104F-AEA4-F2A1FF06B8E2}"/>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4" name="Freeform: Shape 147">
              <a:extLst>
                <a:ext uri="{FF2B5EF4-FFF2-40B4-BE49-F238E27FC236}">
                  <a16:creationId xmlns:a16="http://schemas.microsoft.com/office/drawing/2014/main" id="{C3DD615E-5983-964F-A85E-880F82A0890A}"/>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5" name="Freeform: Shape 148">
              <a:extLst>
                <a:ext uri="{FF2B5EF4-FFF2-40B4-BE49-F238E27FC236}">
                  <a16:creationId xmlns:a16="http://schemas.microsoft.com/office/drawing/2014/main" id="{1107ABCE-F942-C547-A7EA-3BB7B41F0B3C}"/>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6" name="Freeform: Shape 149">
              <a:extLst>
                <a:ext uri="{FF2B5EF4-FFF2-40B4-BE49-F238E27FC236}">
                  <a16:creationId xmlns:a16="http://schemas.microsoft.com/office/drawing/2014/main" id="{71347755-6566-824B-97F1-03EDAE7FAC36}"/>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7" name="Freeform: Shape 150">
              <a:extLst>
                <a:ext uri="{FF2B5EF4-FFF2-40B4-BE49-F238E27FC236}">
                  <a16:creationId xmlns:a16="http://schemas.microsoft.com/office/drawing/2014/main" id="{065B2A11-E224-144C-A52D-25FCCA0502D9}"/>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8" name="Freeform: Shape 151">
              <a:extLst>
                <a:ext uri="{FF2B5EF4-FFF2-40B4-BE49-F238E27FC236}">
                  <a16:creationId xmlns:a16="http://schemas.microsoft.com/office/drawing/2014/main" id="{8785C0D0-7AC7-2741-BD0F-39894BF34C8F}"/>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9" name="Freeform: Shape 152">
              <a:extLst>
                <a:ext uri="{FF2B5EF4-FFF2-40B4-BE49-F238E27FC236}">
                  <a16:creationId xmlns:a16="http://schemas.microsoft.com/office/drawing/2014/main" id="{62017FDF-332D-C442-AB14-3468B6B1753C}"/>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0" name="Freeform: Shape 153">
              <a:extLst>
                <a:ext uri="{FF2B5EF4-FFF2-40B4-BE49-F238E27FC236}">
                  <a16:creationId xmlns:a16="http://schemas.microsoft.com/office/drawing/2014/main" id="{640FA476-6680-514F-9CBF-14811144CD9F}"/>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1" name="Freeform: Shape 154">
              <a:extLst>
                <a:ext uri="{FF2B5EF4-FFF2-40B4-BE49-F238E27FC236}">
                  <a16:creationId xmlns:a16="http://schemas.microsoft.com/office/drawing/2014/main" id="{AFD05827-D94C-494E-8E3A-276586507832}"/>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 name="Freeform: Shape 156">
              <a:extLst>
                <a:ext uri="{FF2B5EF4-FFF2-40B4-BE49-F238E27FC236}">
                  <a16:creationId xmlns:a16="http://schemas.microsoft.com/office/drawing/2014/main" id="{70D56114-3F27-344A-90CA-E9F0FCCCAE4A}"/>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Freeform: Shape 157">
              <a:extLst>
                <a:ext uri="{FF2B5EF4-FFF2-40B4-BE49-F238E27FC236}">
                  <a16:creationId xmlns:a16="http://schemas.microsoft.com/office/drawing/2014/main" id="{E920B6CE-161F-2349-B1EC-CDC521D1DB9C}"/>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4" name="Freeform: Shape 158">
              <a:extLst>
                <a:ext uri="{FF2B5EF4-FFF2-40B4-BE49-F238E27FC236}">
                  <a16:creationId xmlns:a16="http://schemas.microsoft.com/office/drawing/2014/main" id="{A03FE6D9-D0C1-5645-8A10-6E43B5887B29}"/>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5" name="Freeform: Shape 159">
              <a:extLst>
                <a:ext uri="{FF2B5EF4-FFF2-40B4-BE49-F238E27FC236}">
                  <a16:creationId xmlns:a16="http://schemas.microsoft.com/office/drawing/2014/main" id="{621E65C4-7D35-344B-AAC2-89D8B580A46C}"/>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6" name="Freeform: Shape 160">
              <a:extLst>
                <a:ext uri="{FF2B5EF4-FFF2-40B4-BE49-F238E27FC236}">
                  <a16:creationId xmlns:a16="http://schemas.microsoft.com/office/drawing/2014/main" id="{B8C7C84B-8C91-7F45-821F-B30AC224D906}"/>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87" name="Triangle 2">
            <a:extLst>
              <a:ext uri="{FF2B5EF4-FFF2-40B4-BE49-F238E27FC236}">
                <a16:creationId xmlns:a16="http://schemas.microsoft.com/office/drawing/2014/main" id="{748AA6D4-872F-CC4E-A345-8D1C289C3480}"/>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Triangle 1">
            <a:extLst>
              <a:ext uri="{FF2B5EF4-FFF2-40B4-BE49-F238E27FC236}">
                <a16:creationId xmlns:a16="http://schemas.microsoft.com/office/drawing/2014/main" id="{63F3C7DC-BBB9-2B40-B738-301879676F4A}"/>
              </a:ext>
            </a:extLst>
          </p:cNvPr>
          <p:cNvSpPr/>
          <p:nvPr userDrawn="1"/>
        </p:nvSpPr>
        <p:spPr>
          <a:xfrm rot="5400000" flipH="1">
            <a:off x="3110610" y="-331903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9" name="Rounded Rectangle 3">
            <a:extLst>
              <a:ext uri="{FF2B5EF4-FFF2-40B4-BE49-F238E27FC236}">
                <a16:creationId xmlns:a16="http://schemas.microsoft.com/office/drawing/2014/main" id="{3CEC4F86-7A04-9B40-AE0D-C5772DF1CCD5}"/>
              </a:ext>
            </a:extLst>
          </p:cNvPr>
          <p:cNvSpPr/>
          <p:nvPr userDrawn="1"/>
        </p:nvSpPr>
        <p:spPr>
          <a:xfrm>
            <a:off x="8060103" y="3022607"/>
            <a:ext cx="3192905" cy="326868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0" name="OVAL 3">
            <a:extLst>
              <a:ext uri="{FF2B5EF4-FFF2-40B4-BE49-F238E27FC236}">
                <a16:creationId xmlns:a16="http://schemas.microsoft.com/office/drawing/2014/main" id="{7E24E6FE-5E93-8748-8035-232EED65F6B2}"/>
              </a:ext>
            </a:extLst>
          </p:cNvPr>
          <p:cNvSpPr/>
          <p:nvPr userDrawn="1"/>
        </p:nvSpPr>
        <p:spPr>
          <a:xfrm>
            <a:off x="8832749" y="1942622"/>
            <a:ext cx="1647613" cy="1647613"/>
          </a:xfrm>
          <a:prstGeom prst="ellipse">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Rounded Rectangle 2">
            <a:extLst>
              <a:ext uri="{FF2B5EF4-FFF2-40B4-BE49-F238E27FC236}">
                <a16:creationId xmlns:a16="http://schemas.microsoft.com/office/drawing/2014/main" id="{0D5B8E92-5EDA-DB49-A851-C2817DDE974A}"/>
              </a:ext>
            </a:extLst>
          </p:cNvPr>
          <p:cNvSpPr/>
          <p:nvPr userDrawn="1"/>
        </p:nvSpPr>
        <p:spPr>
          <a:xfrm>
            <a:off x="4491955" y="3022607"/>
            <a:ext cx="3192905" cy="326868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2" name="OVAL 2">
            <a:extLst>
              <a:ext uri="{FF2B5EF4-FFF2-40B4-BE49-F238E27FC236}">
                <a16:creationId xmlns:a16="http://schemas.microsoft.com/office/drawing/2014/main" id="{15360BC8-4487-CF4F-B88A-F9F97DE7F528}"/>
              </a:ext>
            </a:extLst>
          </p:cNvPr>
          <p:cNvSpPr/>
          <p:nvPr userDrawn="1"/>
        </p:nvSpPr>
        <p:spPr>
          <a:xfrm>
            <a:off x="5264601" y="1863108"/>
            <a:ext cx="1647613" cy="1647613"/>
          </a:xfrm>
          <a:prstGeom prst="ellipse">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3" name="Rounded Rectangle 1">
            <a:extLst>
              <a:ext uri="{FF2B5EF4-FFF2-40B4-BE49-F238E27FC236}">
                <a16:creationId xmlns:a16="http://schemas.microsoft.com/office/drawing/2014/main" id="{6A2E4790-994F-4D42-9F5B-B8AA864BD7BE}"/>
              </a:ext>
            </a:extLst>
          </p:cNvPr>
          <p:cNvSpPr/>
          <p:nvPr userDrawn="1"/>
        </p:nvSpPr>
        <p:spPr>
          <a:xfrm>
            <a:off x="923807" y="3022607"/>
            <a:ext cx="3192905" cy="326868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4" name="OVAL 1">
            <a:extLst>
              <a:ext uri="{FF2B5EF4-FFF2-40B4-BE49-F238E27FC236}">
                <a16:creationId xmlns:a16="http://schemas.microsoft.com/office/drawing/2014/main" id="{5C945C9B-EB6B-9649-AA12-C5FEB4239F59}"/>
              </a:ext>
            </a:extLst>
          </p:cNvPr>
          <p:cNvSpPr/>
          <p:nvPr userDrawn="1"/>
        </p:nvSpPr>
        <p:spPr>
          <a:xfrm>
            <a:off x="1696453" y="1843231"/>
            <a:ext cx="1647613" cy="1647613"/>
          </a:xfrm>
          <a:prstGeom prst="ellipse">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5" name="Text Placeholder 2">
            <a:extLst>
              <a:ext uri="{FF2B5EF4-FFF2-40B4-BE49-F238E27FC236}">
                <a16:creationId xmlns:a16="http://schemas.microsoft.com/office/drawing/2014/main" id="{74B310C9-9A0E-C940-AAFC-CD29D25733F9}"/>
              </a:ext>
            </a:extLst>
          </p:cNvPr>
          <p:cNvSpPr>
            <a:spLocks noGrp="1"/>
          </p:cNvSpPr>
          <p:nvPr>
            <p:ph type="body" sz="quarter" idx="10" hasCustomPrompt="1"/>
          </p:nvPr>
        </p:nvSpPr>
        <p:spPr>
          <a:xfrm>
            <a:off x="1212849"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96" name="Text Placeholder 2">
            <a:extLst>
              <a:ext uri="{FF2B5EF4-FFF2-40B4-BE49-F238E27FC236}">
                <a16:creationId xmlns:a16="http://schemas.microsoft.com/office/drawing/2014/main" id="{B0329EE4-6EEE-184A-A41F-ECA7EB2CB1CD}"/>
              </a:ext>
            </a:extLst>
          </p:cNvPr>
          <p:cNvSpPr>
            <a:spLocks noGrp="1"/>
          </p:cNvSpPr>
          <p:nvPr>
            <p:ph type="body" sz="quarter" idx="11" hasCustomPrompt="1"/>
          </p:nvPr>
        </p:nvSpPr>
        <p:spPr>
          <a:xfrm>
            <a:off x="4771595"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97" name="Text Placeholder 2">
            <a:extLst>
              <a:ext uri="{FF2B5EF4-FFF2-40B4-BE49-F238E27FC236}">
                <a16:creationId xmlns:a16="http://schemas.microsoft.com/office/drawing/2014/main" id="{A7AD022D-38C1-304B-922D-CB5644AD55B3}"/>
              </a:ext>
            </a:extLst>
          </p:cNvPr>
          <p:cNvSpPr>
            <a:spLocks noGrp="1"/>
          </p:cNvSpPr>
          <p:nvPr>
            <p:ph type="body" sz="quarter" idx="12" hasCustomPrompt="1"/>
          </p:nvPr>
        </p:nvSpPr>
        <p:spPr>
          <a:xfrm>
            <a:off x="8330341"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98" name="Text Placeholder 4">
            <a:extLst>
              <a:ext uri="{FF2B5EF4-FFF2-40B4-BE49-F238E27FC236}">
                <a16:creationId xmlns:a16="http://schemas.microsoft.com/office/drawing/2014/main" id="{990AF01E-7016-CC43-9F52-CD9041B10898}"/>
              </a:ext>
            </a:extLst>
          </p:cNvPr>
          <p:cNvSpPr>
            <a:spLocks noGrp="1"/>
          </p:cNvSpPr>
          <p:nvPr>
            <p:ph type="body" sz="quarter" idx="13" hasCustomPrompt="1"/>
          </p:nvPr>
        </p:nvSpPr>
        <p:spPr>
          <a:xfrm>
            <a:off x="4778204"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99" name="Text Placeholder 4">
            <a:extLst>
              <a:ext uri="{FF2B5EF4-FFF2-40B4-BE49-F238E27FC236}">
                <a16:creationId xmlns:a16="http://schemas.microsoft.com/office/drawing/2014/main" id="{D394ADCA-2847-8143-A93E-A1C6A02946DC}"/>
              </a:ext>
            </a:extLst>
          </p:cNvPr>
          <p:cNvSpPr>
            <a:spLocks noGrp="1"/>
          </p:cNvSpPr>
          <p:nvPr>
            <p:ph type="body" sz="quarter" idx="14" hasCustomPrompt="1"/>
          </p:nvPr>
        </p:nvSpPr>
        <p:spPr>
          <a:xfrm>
            <a:off x="1200923"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0" name="Text Placeholder 4">
            <a:extLst>
              <a:ext uri="{FF2B5EF4-FFF2-40B4-BE49-F238E27FC236}">
                <a16:creationId xmlns:a16="http://schemas.microsoft.com/office/drawing/2014/main" id="{EA7D7BD5-28B3-B840-BAEE-81C8F6783453}"/>
              </a:ext>
            </a:extLst>
          </p:cNvPr>
          <p:cNvSpPr>
            <a:spLocks noGrp="1"/>
          </p:cNvSpPr>
          <p:nvPr>
            <p:ph type="body" sz="quarter" idx="15" hasCustomPrompt="1"/>
          </p:nvPr>
        </p:nvSpPr>
        <p:spPr>
          <a:xfrm>
            <a:off x="8355485"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1" name="Picture Placeholder 108">
            <a:extLst>
              <a:ext uri="{FF2B5EF4-FFF2-40B4-BE49-F238E27FC236}">
                <a16:creationId xmlns:a16="http://schemas.microsoft.com/office/drawing/2014/main" id="{4DE21AE2-FAE2-A443-954E-FAFBB695BAF7}"/>
              </a:ext>
            </a:extLst>
          </p:cNvPr>
          <p:cNvSpPr>
            <a:spLocks noGrp="1"/>
          </p:cNvSpPr>
          <p:nvPr>
            <p:ph type="pic" sz="quarter" idx="16"/>
          </p:nvPr>
        </p:nvSpPr>
        <p:spPr>
          <a:xfrm>
            <a:off x="2002186" y="2239913"/>
            <a:ext cx="984250" cy="984250"/>
          </a:xfrm>
        </p:spPr>
        <p:txBody>
          <a:bodyPr>
            <a:normAutofit/>
          </a:bodyPr>
          <a:lstStyle>
            <a:lvl1pPr>
              <a:defRPr sz="1400"/>
            </a:lvl1pPr>
          </a:lstStyle>
          <a:p>
            <a:endParaRPr lang="en-US"/>
          </a:p>
        </p:txBody>
      </p:sp>
      <p:sp>
        <p:nvSpPr>
          <p:cNvPr id="102" name="Picture Placeholder 108">
            <a:extLst>
              <a:ext uri="{FF2B5EF4-FFF2-40B4-BE49-F238E27FC236}">
                <a16:creationId xmlns:a16="http://schemas.microsoft.com/office/drawing/2014/main" id="{9A7311A3-B08C-7B4F-894A-F643B07B4D9E}"/>
              </a:ext>
            </a:extLst>
          </p:cNvPr>
          <p:cNvSpPr>
            <a:spLocks noGrp="1"/>
          </p:cNvSpPr>
          <p:nvPr>
            <p:ph type="pic" sz="quarter" idx="17"/>
          </p:nvPr>
        </p:nvSpPr>
        <p:spPr>
          <a:xfrm>
            <a:off x="5573288" y="2239913"/>
            <a:ext cx="984250" cy="984250"/>
          </a:xfrm>
        </p:spPr>
        <p:txBody>
          <a:bodyPr>
            <a:normAutofit/>
          </a:bodyPr>
          <a:lstStyle>
            <a:lvl1pPr>
              <a:defRPr sz="1400"/>
            </a:lvl1pPr>
          </a:lstStyle>
          <a:p>
            <a:endParaRPr lang="en-US"/>
          </a:p>
        </p:txBody>
      </p:sp>
      <p:sp>
        <p:nvSpPr>
          <p:cNvPr id="103" name="Picture Placeholder 108">
            <a:extLst>
              <a:ext uri="{FF2B5EF4-FFF2-40B4-BE49-F238E27FC236}">
                <a16:creationId xmlns:a16="http://schemas.microsoft.com/office/drawing/2014/main" id="{CD2CFACF-9C53-994D-9910-B2B1D5B0EEF8}"/>
              </a:ext>
            </a:extLst>
          </p:cNvPr>
          <p:cNvSpPr>
            <a:spLocks noGrp="1"/>
          </p:cNvSpPr>
          <p:nvPr>
            <p:ph type="pic" sz="quarter" idx="18"/>
          </p:nvPr>
        </p:nvSpPr>
        <p:spPr>
          <a:xfrm>
            <a:off x="9144391" y="2239913"/>
            <a:ext cx="984250" cy="984250"/>
          </a:xfrm>
        </p:spPr>
        <p:txBody>
          <a:bodyPr>
            <a:normAutofit/>
          </a:bodyPr>
          <a:lstStyle>
            <a:lvl1pPr>
              <a:defRPr sz="1400"/>
            </a:lvl1pPr>
          </a:lstStyle>
          <a:p>
            <a:endParaRPr lang="en-US"/>
          </a:p>
        </p:txBody>
      </p:sp>
    </p:spTree>
    <p:extLst>
      <p:ext uri="{BB962C8B-B14F-4D97-AF65-F5344CB8AC3E}">
        <p14:creationId xmlns:p14="http://schemas.microsoft.com/office/powerpoint/2010/main" val="183894618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Gradient Triangle w Text">
    <p:bg>
      <p:bgPr>
        <a:gradFill>
          <a:gsLst>
            <a:gs pos="45000">
              <a:srgbClr val="001C22"/>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pic>
        <p:nvPicPr>
          <p:cNvPr id="15" name="Picture 14" descr="Shape, background pattern&#10;&#10;Description automatically generated">
            <a:extLst>
              <a:ext uri="{FF2B5EF4-FFF2-40B4-BE49-F238E27FC236}">
                <a16:creationId xmlns:a16="http://schemas.microsoft.com/office/drawing/2014/main" id="{2692918B-AFEF-47C8-81BC-ACD11B527751}"/>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8" name="Orange Lines">
            <a:extLst>
              <a:ext uri="{FF2B5EF4-FFF2-40B4-BE49-F238E27FC236}">
                <a16:creationId xmlns:a16="http://schemas.microsoft.com/office/drawing/2014/main" id="{133A3E69-EBEB-2642-B039-0744B8D4BF74}"/>
              </a:ext>
            </a:extLst>
          </p:cNvPr>
          <p:cNvGrpSpPr/>
          <p:nvPr userDrawn="1"/>
        </p:nvGrpSpPr>
        <p:grpSpPr>
          <a:xfrm>
            <a:off x="-63260" y="1154194"/>
            <a:ext cx="12318521" cy="3289314"/>
            <a:chOff x="-63260" y="1154194"/>
            <a:chExt cx="12318521" cy="3289314"/>
          </a:xfrm>
        </p:grpSpPr>
        <p:cxnSp>
          <p:nvCxnSpPr>
            <p:cNvPr id="9" name="Straight Connector 8">
              <a:extLst>
                <a:ext uri="{FF2B5EF4-FFF2-40B4-BE49-F238E27FC236}">
                  <a16:creationId xmlns:a16="http://schemas.microsoft.com/office/drawing/2014/main" id="{3F3B56B5-5EC4-C74E-A0DC-949BB25506CC}"/>
                </a:ext>
              </a:extLst>
            </p:cNvPr>
            <p:cNvCxnSpPr>
              <a:cxnSpLocks/>
            </p:cNvCxnSpPr>
            <p:nvPr userDrawn="1"/>
          </p:nvCxnSpPr>
          <p:spPr>
            <a:xfrm flipV="1">
              <a:off x="1862837" y="1154194"/>
              <a:ext cx="10392424" cy="328222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EDF1F3B-4D2E-0640-A37C-96CFA5EB4960}"/>
                </a:ext>
              </a:extLst>
            </p:cNvPr>
            <p:cNvCxnSpPr>
              <a:cxnSpLocks/>
            </p:cNvCxnSpPr>
            <p:nvPr userDrawn="1"/>
          </p:nvCxnSpPr>
          <p:spPr>
            <a:xfrm flipH="1" flipV="1">
              <a:off x="-63260" y="1729563"/>
              <a:ext cx="1933186" cy="271394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4" name="Gradient Triangle">
            <a:extLst>
              <a:ext uri="{FF2B5EF4-FFF2-40B4-BE49-F238E27FC236}">
                <a16:creationId xmlns:a16="http://schemas.microsoft.com/office/drawing/2014/main" id="{5A596CD8-D916-0E4B-AB23-D82A990951E9}"/>
              </a:ext>
            </a:extLst>
          </p:cNvPr>
          <p:cNvSpPr/>
          <p:nvPr userDrawn="1"/>
        </p:nvSpPr>
        <p:spPr>
          <a:xfrm rot="19941961">
            <a:off x="148043" y="-2895651"/>
            <a:ext cx="11691472" cy="6795333"/>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55448"/>
              <a:gd name="connsiteY0" fmla="*/ 4903231 h 6841988"/>
              <a:gd name="connsiteX1" fmla="*/ 0 w 12255448"/>
              <a:gd name="connsiteY1" fmla="*/ 1629589 h 6841988"/>
              <a:gd name="connsiteX2" fmla="*/ 853160 w 12255448"/>
              <a:gd name="connsiteY2" fmla="*/ 0 h 6841988"/>
              <a:gd name="connsiteX3" fmla="*/ 12255448 w 12255448"/>
              <a:gd name="connsiteY3" fmla="*/ 4632406 h 6841988"/>
              <a:gd name="connsiteX4" fmla="*/ 11070312 w 12255448"/>
              <a:gd name="connsiteY4" fmla="*/ 6841988 h 6841988"/>
              <a:gd name="connsiteX5" fmla="*/ 500057 w 12255448"/>
              <a:gd name="connsiteY5" fmla="*/ 4903231 h 6841988"/>
              <a:gd name="connsiteX0" fmla="*/ 500057 w 11760514"/>
              <a:gd name="connsiteY0" fmla="*/ 4903231 h 6841988"/>
              <a:gd name="connsiteX1" fmla="*/ 0 w 11760514"/>
              <a:gd name="connsiteY1" fmla="*/ 1629589 h 6841988"/>
              <a:gd name="connsiteX2" fmla="*/ 853160 w 11760514"/>
              <a:gd name="connsiteY2" fmla="*/ 0 h 6841988"/>
              <a:gd name="connsiteX3" fmla="*/ 11760514 w 11760514"/>
              <a:gd name="connsiteY3" fmla="*/ 5669459 h 6841988"/>
              <a:gd name="connsiteX4" fmla="*/ 11070312 w 11760514"/>
              <a:gd name="connsiteY4" fmla="*/ 6841988 h 6841988"/>
              <a:gd name="connsiteX5" fmla="*/ 500057 w 11760514"/>
              <a:gd name="connsiteY5" fmla="*/ 4903231 h 6841988"/>
              <a:gd name="connsiteX0" fmla="*/ 500057 w 11691472"/>
              <a:gd name="connsiteY0" fmla="*/ 4903231 h 6841988"/>
              <a:gd name="connsiteX1" fmla="*/ 0 w 11691472"/>
              <a:gd name="connsiteY1" fmla="*/ 1629589 h 6841988"/>
              <a:gd name="connsiteX2" fmla="*/ 853160 w 11691472"/>
              <a:gd name="connsiteY2" fmla="*/ 0 h 6841988"/>
              <a:gd name="connsiteX3" fmla="*/ 11691472 w 11691472"/>
              <a:gd name="connsiteY3" fmla="*/ 5801335 h 6841988"/>
              <a:gd name="connsiteX4" fmla="*/ 11070312 w 11691472"/>
              <a:gd name="connsiteY4" fmla="*/ 6841988 h 6841988"/>
              <a:gd name="connsiteX5" fmla="*/ 500057 w 11691472"/>
              <a:gd name="connsiteY5" fmla="*/ 4903231 h 6841988"/>
              <a:gd name="connsiteX0" fmla="*/ 500057 w 11691472"/>
              <a:gd name="connsiteY0" fmla="*/ 4856576 h 6795333"/>
              <a:gd name="connsiteX1" fmla="*/ 0 w 11691472"/>
              <a:gd name="connsiteY1" fmla="*/ 1582934 h 6795333"/>
              <a:gd name="connsiteX2" fmla="*/ 804731 w 11691472"/>
              <a:gd name="connsiteY2" fmla="*/ 0 h 6795333"/>
              <a:gd name="connsiteX3" fmla="*/ 11691472 w 11691472"/>
              <a:gd name="connsiteY3" fmla="*/ 5754680 h 6795333"/>
              <a:gd name="connsiteX4" fmla="*/ 11070312 w 11691472"/>
              <a:gd name="connsiteY4" fmla="*/ 6795333 h 6795333"/>
              <a:gd name="connsiteX5" fmla="*/ 500057 w 11691472"/>
              <a:gd name="connsiteY5" fmla="*/ 4856576 h 679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1472" h="6795333">
                <a:moveTo>
                  <a:pt x="500057" y="4856576"/>
                </a:moveTo>
                <a:lnTo>
                  <a:pt x="0" y="1582934"/>
                </a:lnTo>
                <a:lnTo>
                  <a:pt x="804731" y="0"/>
                </a:lnTo>
                <a:lnTo>
                  <a:pt x="11691472" y="5754680"/>
                </a:lnTo>
                <a:lnTo>
                  <a:pt x="11070312" y="6795333"/>
                </a:lnTo>
                <a:lnTo>
                  <a:pt x="500057" y="4856576"/>
                </a:lnTo>
                <a:close/>
              </a:path>
            </a:pathLst>
          </a:custGeom>
          <a:gradFill>
            <a:gsLst>
              <a:gs pos="96000">
                <a:schemeClr val="accent3">
                  <a:alpha val="85000"/>
                </a:schemeClr>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Body Text Placeholder">
            <a:extLst>
              <a:ext uri="{FF2B5EF4-FFF2-40B4-BE49-F238E27FC236}">
                <a16:creationId xmlns:a16="http://schemas.microsoft.com/office/drawing/2014/main" id="{0C415543-708B-3848-B411-7D3C57708889}"/>
              </a:ext>
            </a:extLst>
          </p:cNvPr>
          <p:cNvSpPr>
            <a:spLocks noGrp="1"/>
          </p:cNvSpPr>
          <p:nvPr>
            <p:ph type="body" sz="quarter" idx="10" hasCustomPrompt="1"/>
          </p:nvPr>
        </p:nvSpPr>
        <p:spPr>
          <a:xfrm>
            <a:off x="4633789" y="4966709"/>
            <a:ext cx="6561769" cy="1489606"/>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0" i="0">
                <a:latin typeface="Arial" panose="020B0604020202020204" pitchFamily="34" charset="0"/>
                <a:cs typeface="Arial" panose="020B0604020202020204" pitchFamily="34" charset="0"/>
              </a:defRPr>
            </a:lvl1pPr>
            <a:lvl2pPr marL="457200" indent="0">
              <a:buNone/>
              <a:defRPr sz="1600" b="0" i="0">
                <a:latin typeface="Arial" panose="020B0604020202020204" pitchFamily="34" charset="0"/>
                <a:cs typeface="Arial" panose="020B0604020202020204" pitchFamily="34" charset="0"/>
              </a:defRPr>
            </a:lvl2pPr>
            <a:lvl3pPr marL="914400" indent="0">
              <a:buNone/>
              <a:defRPr sz="1600" b="0" i="0">
                <a:latin typeface="Arial" panose="020B0604020202020204" pitchFamily="34" charset="0"/>
                <a:cs typeface="Arial" panose="020B0604020202020204" pitchFamily="34" charset="0"/>
              </a:defRPr>
            </a:lvl3pPr>
            <a:lvl4pPr marL="1371600" indent="0">
              <a:buNone/>
              <a:defRPr sz="1600" b="0" i="0">
                <a:latin typeface="Arial" panose="020B0604020202020204" pitchFamily="34" charset="0"/>
                <a:cs typeface="Arial" panose="020B0604020202020204" pitchFamily="34" charset="0"/>
              </a:defRPr>
            </a:lvl4pPr>
            <a:lvl5pPr marL="1828800" indent="0">
              <a:buNone/>
              <a:defRPr sz="16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a:t>Paragraph text is Arial Regular, 16 pt.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sed do </a:t>
            </a:r>
            <a:r>
              <a:rPr lang="en-US" sz="1600" err="1"/>
              <a:t>eiusmod</a:t>
            </a:r>
            <a:r>
              <a:rPr lang="en-US" sz="1600"/>
              <a:t> </a:t>
            </a:r>
            <a:r>
              <a:rPr lang="en-US" sz="1600" err="1"/>
              <a:t>tempor</a:t>
            </a:r>
            <a:r>
              <a:rPr lang="en-US" sz="1600"/>
              <a:t> </a:t>
            </a:r>
            <a:r>
              <a:rPr lang="en-US" sz="1600" err="1"/>
              <a:t>incididunt</a:t>
            </a:r>
            <a:r>
              <a:rPr lang="en-US" sz="1600"/>
              <a:t> </a:t>
            </a:r>
            <a:r>
              <a:rPr lang="en-US" sz="1600" err="1"/>
              <a:t>ut</a:t>
            </a:r>
            <a:r>
              <a:rPr lang="en-US" sz="1600"/>
              <a:t> </a:t>
            </a:r>
            <a:r>
              <a:rPr lang="en-US" sz="1600" err="1"/>
              <a:t>labore</a:t>
            </a:r>
            <a:r>
              <a:rPr lang="en-US" sz="1600"/>
              <a:t> et dolore magna.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sed do </a:t>
            </a:r>
            <a:r>
              <a:rPr lang="en-US" sz="1600" err="1"/>
              <a:t>eiusmod</a:t>
            </a:r>
            <a:r>
              <a:rPr lang="en-US" sz="1600"/>
              <a:t> </a:t>
            </a:r>
            <a:r>
              <a:rPr lang="en-US" sz="1600" err="1"/>
              <a:t>tempor</a:t>
            </a:r>
            <a:r>
              <a:rPr lang="en-US" sz="1600"/>
              <a:t> </a:t>
            </a:r>
            <a:r>
              <a:rPr lang="en-US" sz="1600" err="1"/>
              <a:t>incididunt</a:t>
            </a:r>
            <a:r>
              <a:rPr lang="en-US" sz="1600"/>
              <a:t> </a:t>
            </a:r>
            <a:r>
              <a:rPr lang="en-US" sz="1600" err="1"/>
              <a:t>ut</a:t>
            </a:r>
            <a:endParaRPr lang="en-US"/>
          </a:p>
        </p:txBody>
      </p:sp>
      <p:sp>
        <p:nvSpPr>
          <p:cNvPr id="12" name="Subtitle">
            <a:extLst>
              <a:ext uri="{FF2B5EF4-FFF2-40B4-BE49-F238E27FC236}">
                <a16:creationId xmlns:a16="http://schemas.microsoft.com/office/drawing/2014/main" id="{D40FA5EA-7D33-F94F-BBD3-B41C61B9D119}"/>
              </a:ext>
            </a:extLst>
          </p:cNvPr>
          <p:cNvSpPr>
            <a:spLocks noGrp="1"/>
          </p:cNvSpPr>
          <p:nvPr>
            <p:ph type="body" idx="1" hasCustomPrompt="1"/>
          </p:nvPr>
        </p:nvSpPr>
        <p:spPr>
          <a:xfrm>
            <a:off x="996442" y="5830644"/>
            <a:ext cx="2771040" cy="595968"/>
          </a:xfrm>
        </p:spPr>
        <p:txBody>
          <a:bodyPr anchor="b">
            <a:normAutofit/>
          </a:bodyPr>
          <a:lstStyle>
            <a:lvl1pPr marL="0" indent="0">
              <a:buNone/>
              <a:defRPr sz="2000" b="0" i="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 text goes here</a:t>
            </a:r>
          </a:p>
        </p:txBody>
      </p:sp>
      <p:sp>
        <p:nvSpPr>
          <p:cNvPr id="11" name="Title ">
            <a:extLst>
              <a:ext uri="{FF2B5EF4-FFF2-40B4-BE49-F238E27FC236}">
                <a16:creationId xmlns:a16="http://schemas.microsoft.com/office/drawing/2014/main" id="{235418D3-1688-9B4C-B342-B781BBFFF7AE}"/>
              </a:ext>
            </a:extLst>
          </p:cNvPr>
          <p:cNvSpPr>
            <a:spLocks noGrp="1"/>
          </p:cNvSpPr>
          <p:nvPr>
            <p:ph type="title" hasCustomPrompt="1"/>
          </p:nvPr>
        </p:nvSpPr>
        <p:spPr>
          <a:xfrm>
            <a:off x="996442" y="5217962"/>
            <a:ext cx="2771040" cy="750458"/>
          </a:xfrm>
        </p:spPr>
        <p:txBody>
          <a:bodyPr>
            <a:normAutofit/>
          </a:bodyPr>
          <a:lstStyle>
            <a:lvl1pPr>
              <a:defRPr sz="2000" b="1" i="0">
                <a:latin typeface="Arial" panose="020B0604020202020204" pitchFamily="34" charset="0"/>
                <a:cs typeface="Arial" panose="020B0604020202020204" pitchFamily="34" charset="0"/>
              </a:defRPr>
            </a:lvl1pPr>
          </a:lstStyle>
          <a:p>
            <a:r>
              <a:rPr lang="en-US"/>
              <a:t>SECTION TITLE GOES HERE</a:t>
            </a:r>
          </a:p>
        </p:txBody>
      </p:sp>
    </p:spTree>
    <p:extLst>
      <p:ext uri="{BB962C8B-B14F-4D97-AF65-F5344CB8AC3E}">
        <p14:creationId xmlns:p14="http://schemas.microsoft.com/office/powerpoint/2010/main" val="814047152"/>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reaker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A39D9E-FEBC-A546-B283-04E1E5CB70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a:extLst>
              <a:ext uri="{FF2B5EF4-FFF2-40B4-BE49-F238E27FC236}">
                <a16:creationId xmlns:a16="http://schemas.microsoft.com/office/drawing/2014/main" id="{87B80B9E-E90A-F446-B05E-E8D3827924D3}"/>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8"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9"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385877157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Gradient Triangle Background">
    <p:bg>
      <p:bgPr>
        <a:gradFill>
          <a:gsLst>
            <a:gs pos="45000">
              <a:srgbClr val="001C22"/>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pic>
        <p:nvPicPr>
          <p:cNvPr id="6" name="Picture 5" descr="Shape, background pattern&#10;&#10;Description automatically generated">
            <a:extLst>
              <a:ext uri="{FF2B5EF4-FFF2-40B4-BE49-F238E27FC236}">
                <a16:creationId xmlns:a16="http://schemas.microsoft.com/office/drawing/2014/main" id="{C74D4906-4549-4C6C-BB61-506D97F40B1A}"/>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4" name="Orange Lines">
            <a:extLst>
              <a:ext uri="{FF2B5EF4-FFF2-40B4-BE49-F238E27FC236}">
                <a16:creationId xmlns:a16="http://schemas.microsoft.com/office/drawing/2014/main" id="{522E05B0-1F55-B64E-A133-C6B6253C6BA0}"/>
              </a:ext>
            </a:extLst>
          </p:cNvPr>
          <p:cNvGrpSpPr/>
          <p:nvPr userDrawn="1"/>
        </p:nvGrpSpPr>
        <p:grpSpPr>
          <a:xfrm>
            <a:off x="-63260" y="1154194"/>
            <a:ext cx="12318521" cy="3289314"/>
            <a:chOff x="-63260" y="1154194"/>
            <a:chExt cx="12318521" cy="3289314"/>
          </a:xfrm>
        </p:grpSpPr>
        <p:cxnSp>
          <p:nvCxnSpPr>
            <p:cNvPr id="5" name="Straight Connector 4">
              <a:extLst>
                <a:ext uri="{FF2B5EF4-FFF2-40B4-BE49-F238E27FC236}">
                  <a16:creationId xmlns:a16="http://schemas.microsoft.com/office/drawing/2014/main" id="{FB05715A-FBA3-6642-AF04-936706C19735}"/>
                </a:ext>
              </a:extLst>
            </p:cNvPr>
            <p:cNvCxnSpPr>
              <a:cxnSpLocks/>
            </p:cNvCxnSpPr>
            <p:nvPr userDrawn="1"/>
          </p:nvCxnSpPr>
          <p:spPr>
            <a:xfrm flipV="1">
              <a:off x="1862837" y="1154194"/>
              <a:ext cx="10392424" cy="328222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C22413F-6A76-4049-AEDD-1CE3966FCC9D}"/>
                </a:ext>
              </a:extLst>
            </p:cNvPr>
            <p:cNvCxnSpPr>
              <a:cxnSpLocks/>
            </p:cNvCxnSpPr>
            <p:nvPr userDrawn="1"/>
          </p:nvCxnSpPr>
          <p:spPr>
            <a:xfrm flipH="1" flipV="1">
              <a:off x="-63260" y="1729563"/>
              <a:ext cx="1933186" cy="271394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9" name="Gradient Triangle">
            <a:extLst>
              <a:ext uri="{FF2B5EF4-FFF2-40B4-BE49-F238E27FC236}">
                <a16:creationId xmlns:a16="http://schemas.microsoft.com/office/drawing/2014/main" id="{E9917F52-67AB-8B4A-9747-69034F9A3998}"/>
              </a:ext>
            </a:extLst>
          </p:cNvPr>
          <p:cNvSpPr/>
          <p:nvPr userDrawn="1"/>
        </p:nvSpPr>
        <p:spPr>
          <a:xfrm rot="19941961">
            <a:off x="148043" y="-2895651"/>
            <a:ext cx="11691472" cy="6795333"/>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55448"/>
              <a:gd name="connsiteY0" fmla="*/ 4903231 h 6841988"/>
              <a:gd name="connsiteX1" fmla="*/ 0 w 12255448"/>
              <a:gd name="connsiteY1" fmla="*/ 1629589 h 6841988"/>
              <a:gd name="connsiteX2" fmla="*/ 853160 w 12255448"/>
              <a:gd name="connsiteY2" fmla="*/ 0 h 6841988"/>
              <a:gd name="connsiteX3" fmla="*/ 12255448 w 12255448"/>
              <a:gd name="connsiteY3" fmla="*/ 4632406 h 6841988"/>
              <a:gd name="connsiteX4" fmla="*/ 11070312 w 12255448"/>
              <a:gd name="connsiteY4" fmla="*/ 6841988 h 6841988"/>
              <a:gd name="connsiteX5" fmla="*/ 500057 w 12255448"/>
              <a:gd name="connsiteY5" fmla="*/ 4903231 h 6841988"/>
              <a:gd name="connsiteX0" fmla="*/ 500057 w 11760514"/>
              <a:gd name="connsiteY0" fmla="*/ 4903231 h 6841988"/>
              <a:gd name="connsiteX1" fmla="*/ 0 w 11760514"/>
              <a:gd name="connsiteY1" fmla="*/ 1629589 h 6841988"/>
              <a:gd name="connsiteX2" fmla="*/ 853160 w 11760514"/>
              <a:gd name="connsiteY2" fmla="*/ 0 h 6841988"/>
              <a:gd name="connsiteX3" fmla="*/ 11760514 w 11760514"/>
              <a:gd name="connsiteY3" fmla="*/ 5669459 h 6841988"/>
              <a:gd name="connsiteX4" fmla="*/ 11070312 w 11760514"/>
              <a:gd name="connsiteY4" fmla="*/ 6841988 h 6841988"/>
              <a:gd name="connsiteX5" fmla="*/ 500057 w 11760514"/>
              <a:gd name="connsiteY5" fmla="*/ 4903231 h 6841988"/>
              <a:gd name="connsiteX0" fmla="*/ 500057 w 11691472"/>
              <a:gd name="connsiteY0" fmla="*/ 4903231 h 6841988"/>
              <a:gd name="connsiteX1" fmla="*/ 0 w 11691472"/>
              <a:gd name="connsiteY1" fmla="*/ 1629589 h 6841988"/>
              <a:gd name="connsiteX2" fmla="*/ 853160 w 11691472"/>
              <a:gd name="connsiteY2" fmla="*/ 0 h 6841988"/>
              <a:gd name="connsiteX3" fmla="*/ 11691472 w 11691472"/>
              <a:gd name="connsiteY3" fmla="*/ 5801335 h 6841988"/>
              <a:gd name="connsiteX4" fmla="*/ 11070312 w 11691472"/>
              <a:gd name="connsiteY4" fmla="*/ 6841988 h 6841988"/>
              <a:gd name="connsiteX5" fmla="*/ 500057 w 11691472"/>
              <a:gd name="connsiteY5" fmla="*/ 4903231 h 6841988"/>
              <a:gd name="connsiteX0" fmla="*/ 500057 w 11691472"/>
              <a:gd name="connsiteY0" fmla="*/ 4856576 h 6795333"/>
              <a:gd name="connsiteX1" fmla="*/ 0 w 11691472"/>
              <a:gd name="connsiteY1" fmla="*/ 1582934 h 6795333"/>
              <a:gd name="connsiteX2" fmla="*/ 804731 w 11691472"/>
              <a:gd name="connsiteY2" fmla="*/ 0 h 6795333"/>
              <a:gd name="connsiteX3" fmla="*/ 11691472 w 11691472"/>
              <a:gd name="connsiteY3" fmla="*/ 5754680 h 6795333"/>
              <a:gd name="connsiteX4" fmla="*/ 11070312 w 11691472"/>
              <a:gd name="connsiteY4" fmla="*/ 6795333 h 6795333"/>
              <a:gd name="connsiteX5" fmla="*/ 500057 w 11691472"/>
              <a:gd name="connsiteY5" fmla="*/ 4856576 h 679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1472" h="6795333">
                <a:moveTo>
                  <a:pt x="500057" y="4856576"/>
                </a:moveTo>
                <a:lnTo>
                  <a:pt x="0" y="1582934"/>
                </a:lnTo>
                <a:lnTo>
                  <a:pt x="804731" y="0"/>
                </a:lnTo>
                <a:lnTo>
                  <a:pt x="11691472" y="5754680"/>
                </a:lnTo>
                <a:lnTo>
                  <a:pt x="11070312" y="6795333"/>
                </a:lnTo>
                <a:lnTo>
                  <a:pt x="500057" y="4856576"/>
                </a:lnTo>
                <a:close/>
              </a:path>
            </a:pathLst>
          </a:custGeom>
          <a:gradFill>
            <a:gsLst>
              <a:gs pos="96000">
                <a:schemeClr val="accent3">
                  <a:alpha val="85000"/>
                </a:schemeClr>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970139035"/>
      </p:ext>
    </p:extLst>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Gradient Triangle Three Paragraph Slide w Placeholder">
    <p:spTree>
      <p:nvGrpSpPr>
        <p:cNvPr id="1" name=""/>
        <p:cNvGrpSpPr/>
        <p:nvPr/>
      </p:nvGrpSpPr>
      <p:grpSpPr>
        <a:xfrm>
          <a:off x="0" y="0"/>
          <a:ext cx="0" cy="0"/>
          <a:chOff x="0" y="0"/>
          <a:chExt cx="0" cy="0"/>
        </a:xfrm>
      </p:grpSpPr>
      <p:pic>
        <p:nvPicPr>
          <p:cNvPr id="11" name="Picture 10" descr="Shape, background pattern&#10;&#10;Description automatically generated">
            <a:extLst>
              <a:ext uri="{FF2B5EF4-FFF2-40B4-BE49-F238E27FC236}">
                <a16:creationId xmlns:a16="http://schemas.microsoft.com/office/drawing/2014/main" id="{28E4C1C9-C62E-49D7-B55E-7B264DDF204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Right Triangle 1">
            <a:extLst>
              <a:ext uri="{FF2B5EF4-FFF2-40B4-BE49-F238E27FC236}">
                <a16:creationId xmlns:a16="http://schemas.microsoft.com/office/drawing/2014/main" id="{074116BF-FE69-1C4E-B3CC-E9BA5DDD25AB}"/>
              </a:ext>
            </a:extLst>
          </p:cNvPr>
          <p:cNvSpPr/>
          <p:nvPr userDrawn="1"/>
        </p:nvSpPr>
        <p:spPr>
          <a:xfrm rot="19941961">
            <a:off x="-160067" y="-2632730"/>
            <a:ext cx="12282738" cy="7840861"/>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14551"/>
              <a:gd name="connsiteY0" fmla="*/ 5939397 h 7878154"/>
              <a:gd name="connsiteX1" fmla="*/ 0 w 12214551"/>
              <a:gd name="connsiteY1" fmla="*/ 2665755 h 7878154"/>
              <a:gd name="connsiteX2" fmla="*/ 1395637 w 12214551"/>
              <a:gd name="connsiteY2" fmla="*/ 0 h 7878154"/>
              <a:gd name="connsiteX3" fmla="*/ 12214551 w 12214551"/>
              <a:gd name="connsiteY3" fmla="*/ 5747821 h 7878154"/>
              <a:gd name="connsiteX4" fmla="*/ 11070312 w 12214551"/>
              <a:gd name="connsiteY4" fmla="*/ 7878154 h 7878154"/>
              <a:gd name="connsiteX5" fmla="*/ 500057 w 12214551"/>
              <a:gd name="connsiteY5" fmla="*/ 5939397 h 7878154"/>
              <a:gd name="connsiteX0" fmla="*/ 500057 w 12214551"/>
              <a:gd name="connsiteY0" fmla="*/ 5939397 h 7872716"/>
              <a:gd name="connsiteX1" fmla="*/ 0 w 12214551"/>
              <a:gd name="connsiteY1" fmla="*/ 2665755 h 7872716"/>
              <a:gd name="connsiteX2" fmla="*/ 1395637 w 12214551"/>
              <a:gd name="connsiteY2" fmla="*/ 0 h 7872716"/>
              <a:gd name="connsiteX3" fmla="*/ 12214551 w 12214551"/>
              <a:gd name="connsiteY3" fmla="*/ 5747821 h 7872716"/>
              <a:gd name="connsiteX4" fmla="*/ 11017825 w 12214551"/>
              <a:gd name="connsiteY4" fmla="*/ 7872716 h 7872716"/>
              <a:gd name="connsiteX5" fmla="*/ 500057 w 12214551"/>
              <a:gd name="connsiteY5" fmla="*/ 5939397 h 7872716"/>
              <a:gd name="connsiteX0" fmla="*/ 500057 w 12145524"/>
              <a:gd name="connsiteY0" fmla="*/ 5939397 h 7872716"/>
              <a:gd name="connsiteX1" fmla="*/ 0 w 12145524"/>
              <a:gd name="connsiteY1" fmla="*/ 2665755 h 7872716"/>
              <a:gd name="connsiteX2" fmla="*/ 1395637 w 12145524"/>
              <a:gd name="connsiteY2" fmla="*/ 0 h 7872716"/>
              <a:gd name="connsiteX3" fmla="*/ 12145524 w 12145524"/>
              <a:gd name="connsiteY3" fmla="*/ 5688721 h 7872716"/>
              <a:gd name="connsiteX4" fmla="*/ 11017825 w 12145524"/>
              <a:gd name="connsiteY4" fmla="*/ 7872716 h 7872716"/>
              <a:gd name="connsiteX5" fmla="*/ 500057 w 12145524"/>
              <a:gd name="connsiteY5" fmla="*/ 5939397 h 7872716"/>
              <a:gd name="connsiteX0" fmla="*/ 500057 w 12145524"/>
              <a:gd name="connsiteY0" fmla="*/ 5907542 h 7840861"/>
              <a:gd name="connsiteX1" fmla="*/ 0 w 12145524"/>
              <a:gd name="connsiteY1" fmla="*/ 2633900 h 7840861"/>
              <a:gd name="connsiteX2" fmla="*/ 1434490 w 12145524"/>
              <a:gd name="connsiteY2" fmla="*/ 0 h 7840861"/>
              <a:gd name="connsiteX3" fmla="*/ 12145524 w 12145524"/>
              <a:gd name="connsiteY3" fmla="*/ 5656866 h 7840861"/>
              <a:gd name="connsiteX4" fmla="*/ 11017825 w 12145524"/>
              <a:gd name="connsiteY4" fmla="*/ 7840861 h 7840861"/>
              <a:gd name="connsiteX5" fmla="*/ 500057 w 12145524"/>
              <a:gd name="connsiteY5" fmla="*/ 5907542 h 7840861"/>
              <a:gd name="connsiteX0" fmla="*/ 461612 w 12107079"/>
              <a:gd name="connsiteY0" fmla="*/ 5907542 h 7840861"/>
              <a:gd name="connsiteX1" fmla="*/ 0 w 12107079"/>
              <a:gd name="connsiteY1" fmla="*/ 2687976 h 7840861"/>
              <a:gd name="connsiteX2" fmla="*/ 1396045 w 12107079"/>
              <a:gd name="connsiteY2" fmla="*/ 0 h 7840861"/>
              <a:gd name="connsiteX3" fmla="*/ 12107079 w 12107079"/>
              <a:gd name="connsiteY3" fmla="*/ 5656866 h 7840861"/>
              <a:gd name="connsiteX4" fmla="*/ 10979380 w 12107079"/>
              <a:gd name="connsiteY4" fmla="*/ 7840861 h 7840861"/>
              <a:gd name="connsiteX5" fmla="*/ 461612 w 12107079"/>
              <a:gd name="connsiteY5" fmla="*/ 5907542 h 784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7079" h="7840861">
                <a:moveTo>
                  <a:pt x="461612" y="5907542"/>
                </a:moveTo>
                <a:lnTo>
                  <a:pt x="0" y="2687976"/>
                </a:lnTo>
                <a:lnTo>
                  <a:pt x="1396045" y="0"/>
                </a:lnTo>
                <a:lnTo>
                  <a:pt x="12107079" y="5656866"/>
                </a:lnTo>
                <a:lnTo>
                  <a:pt x="10979380" y="7840861"/>
                </a:lnTo>
                <a:lnTo>
                  <a:pt x="461612" y="5907542"/>
                </a:lnTo>
                <a:close/>
              </a:path>
            </a:pathLst>
          </a:custGeom>
          <a:gradFill>
            <a:gsLst>
              <a:gs pos="95000">
                <a:schemeClr val="accent4">
                  <a:alpha val="69000"/>
                </a:schemeClr>
              </a:gs>
              <a:gs pos="21000">
                <a:srgbClr val="001C22">
                  <a:alpha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Right Triangle 1">
            <a:extLst>
              <a:ext uri="{FF2B5EF4-FFF2-40B4-BE49-F238E27FC236}">
                <a16:creationId xmlns:a16="http://schemas.microsoft.com/office/drawing/2014/main" id="{FE885D24-2F65-4E40-9C01-FD3BAE3106D5}"/>
              </a:ext>
            </a:extLst>
          </p:cNvPr>
          <p:cNvSpPr/>
          <p:nvPr userDrawn="1"/>
        </p:nvSpPr>
        <p:spPr>
          <a:xfrm rot="19941961">
            <a:off x="-142982" y="-2780766"/>
            <a:ext cx="12255448" cy="7878154"/>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55448" h="7878154">
                <a:moveTo>
                  <a:pt x="500057" y="5939397"/>
                </a:moveTo>
                <a:lnTo>
                  <a:pt x="0" y="2665755"/>
                </a:lnTo>
                <a:lnTo>
                  <a:pt x="1395637" y="0"/>
                </a:lnTo>
                <a:lnTo>
                  <a:pt x="12255448" y="5668572"/>
                </a:lnTo>
                <a:lnTo>
                  <a:pt x="11070312" y="7878154"/>
                </a:lnTo>
                <a:lnTo>
                  <a:pt x="500057" y="5939397"/>
                </a:lnTo>
                <a:close/>
              </a:path>
            </a:pathLst>
          </a:custGeom>
          <a:gradFill>
            <a:gsLst>
              <a:gs pos="96000">
                <a:schemeClr val="accent4"/>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Photo Placeholder">
            <a:extLst>
              <a:ext uri="{FF2B5EF4-FFF2-40B4-BE49-F238E27FC236}">
                <a16:creationId xmlns:a16="http://schemas.microsoft.com/office/drawing/2014/main" id="{037D1ACD-BABC-CF46-9B17-4FDD9656A93B}"/>
              </a:ext>
            </a:extLst>
          </p:cNvPr>
          <p:cNvSpPr>
            <a:spLocks noGrp="1"/>
          </p:cNvSpPr>
          <p:nvPr>
            <p:ph type="pic" sz="quarter" idx="15"/>
          </p:nvPr>
        </p:nvSpPr>
        <p:spPr>
          <a:xfrm>
            <a:off x="1063625" y="641350"/>
            <a:ext cx="4175125" cy="5575300"/>
          </a:xfrm>
        </p:spPr>
        <p:txBody>
          <a:bodyPr/>
          <a:lstStyle/>
          <a:p>
            <a:endParaRPr lang="en-US"/>
          </a:p>
        </p:txBody>
      </p:sp>
      <p:sp>
        <p:nvSpPr>
          <p:cNvPr id="7" name="Body Paragraph 3">
            <a:extLst>
              <a:ext uri="{FF2B5EF4-FFF2-40B4-BE49-F238E27FC236}">
                <a16:creationId xmlns:a16="http://schemas.microsoft.com/office/drawing/2014/main" id="{D85F4A82-1284-014F-B865-3F951EC2DA00}"/>
              </a:ext>
            </a:extLst>
          </p:cNvPr>
          <p:cNvSpPr>
            <a:spLocks noGrp="1"/>
          </p:cNvSpPr>
          <p:nvPr>
            <p:ph type="body" sz="quarter" idx="11" hasCustomPrompt="1"/>
          </p:nvPr>
        </p:nvSpPr>
        <p:spPr>
          <a:xfrm>
            <a:off x="6042975" y="5149256"/>
            <a:ext cx="5364912" cy="11565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latin typeface="Arial" panose="020B0604020202020204" pitchFamily="34" charset="0"/>
                <a:cs typeface="Arial" panose="020B0604020202020204" pitchFamily="34" charset="0"/>
              </a:defRPr>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incididunt</a:t>
            </a:r>
            <a:r>
              <a:rPr lang="en-US" sz="1400"/>
              <a:t> </a:t>
            </a:r>
            <a:r>
              <a:rPr lang="en-US" sz="1400" err="1"/>
              <a:t>ut</a:t>
            </a:r>
            <a:r>
              <a:rPr lang="en-US" sz="1400"/>
              <a:t> </a:t>
            </a:r>
            <a:r>
              <a:rPr lang="en-US" sz="1400" err="1"/>
              <a:t>labore</a:t>
            </a:r>
            <a:r>
              <a:rPr lang="en-US" sz="1400"/>
              <a:t> et dolore magna.</a:t>
            </a:r>
          </a:p>
        </p:txBody>
      </p:sp>
      <p:sp>
        <p:nvSpPr>
          <p:cNvPr id="10" name="Title 3">
            <a:extLst>
              <a:ext uri="{FF2B5EF4-FFF2-40B4-BE49-F238E27FC236}">
                <a16:creationId xmlns:a16="http://schemas.microsoft.com/office/drawing/2014/main" id="{416E94D7-A097-C04F-9528-C721D283765D}"/>
              </a:ext>
            </a:extLst>
          </p:cNvPr>
          <p:cNvSpPr>
            <a:spLocks noGrp="1"/>
          </p:cNvSpPr>
          <p:nvPr>
            <p:ph type="body" sz="quarter" idx="14" hasCustomPrompt="1"/>
          </p:nvPr>
        </p:nvSpPr>
        <p:spPr>
          <a:xfrm>
            <a:off x="6042975" y="4485869"/>
            <a:ext cx="2937801" cy="757237"/>
          </a:xfrm>
        </p:spPr>
        <p:txBody>
          <a:bodyPr anchor="ctr">
            <a:normAutofit/>
          </a:bodyPr>
          <a:lstStyle>
            <a:lvl1pPr marL="0" indent="0">
              <a:buNone/>
              <a:defRPr sz="2000" b="1" i="0">
                <a:latin typeface="Arial" panose="020B0604020202020204" pitchFamily="34" charset="0"/>
                <a:cs typeface="Arial" panose="020B0604020202020204" pitchFamily="34" charset="0"/>
              </a:defRPr>
            </a:lvl1pPr>
          </a:lstStyle>
          <a:p>
            <a:pPr lvl="0"/>
            <a:r>
              <a:rPr lang="en-US"/>
              <a:t>Section title goes here</a:t>
            </a:r>
          </a:p>
        </p:txBody>
      </p:sp>
      <p:sp>
        <p:nvSpPr>
          <p:cNvPr id="6" name="Body Paragraphy 2">
            <a:extLst>
              <a:ext uri="{FF2B5EF4-FFF2-40B4-BE49-F238E27FC236}">
                <a16:creationId xmlns:a16="http://schemas.microsoft.com/office/drawing/2014/main" id="{76C5C253-97A7-714F-A6DF-5C1754EEB047}"/>
              </a:ext>
            </a:extLst>
          </p:cNvPr>
          <p:cNvSpPr>
            <a:spLocks noGrp="1"/>
          </p:cNvSpPr>
          <p:nvPr>
            <p:ph type="body" sz="quarter" idx="10" hasCustomPrompt="1"/>
          </p:nvPr>
        </p:nvSpPr>
        <p:spPr>
          <a:xfrm>
            <a:off x="6042975" y="3171600"/>
            <a:ext cx="5364912" cy="11565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latin typeface="Arial" panose="020B0604020202020204" pitchFamily="34" charset="0"/>
                <a:cs typeface="Arial" panose="020B0604020202020204" pitchFamily="34" charset="0"/>
              </a:defRPr>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incididunt</a:t>
            </a:r>
            <a:r>
              <a:rPr lang="en-US" sz="1400"/>
              <a:t> </a:t>
            </a:r>
            <a:r>
              <a:rPr lang="en-US" sz="1400" err="1"/>
              <a:t>ut</a:t>
            </a:r>
            <a:r>
              <a:rPr lang="en-US" sz="1400"/>
              <a:t> </a:t>
            </a:r>
            <a:r>
              <a:rPr lang="en-US" sz="1400" err="1"/>
              <a:t>labore</a:t>
            </a:r>
            <a:r>
              <a:rPr lang="en-US" sz="1400"/>
              <a:t> et dolore magna.</a:t>
            </a:r>
          </a:p>
        </p:txBody>
      </p:sp>
      <p:sp>
        <p:nvSpPr>
          <p:cNvPr id="9" name="Title 2">
            <a:extLst>
              <a:ext uri="{FF2B5EF4-FFF2-40B4-BE49-F238E27FC236}">
                <a16:creationId xmlns:a16="http://schemas.microsoft.com/office/drawing/2014/main" id="{7D78900C-F34E-FC4C-BE7E-17F17C5EAF50}"/>
              </a:ext>
            </a:extLst>
          </p:cNvPr>
          <p:cNvSpPr>
            <a:spLocks noGrp="1"/>
          </p:cNvSpPr>
          <p:nvPr>
            <p:ph type="body" sz="quarter" idx="13" hasCustomPrompt="1"/>
          </p:nvPr>
        </p:nvSpPr>
        <p:spPr>
          <a:xfrm>
            <a:off x="6042975" y="2529479"/>
            <a:ext cx="2937801" cy="790976"/>
          </a:xfrm>
        </p:spPr>
        <p:txBody>
          <a:bodyPr anchor="ctr">
            <a:normAutofit/>
          </a:bodyPr>
          <a:lstStyle>
            <a:lvl1pPr marL="0" indent="0">
              <a:buNone/>
              <a:defRPr sz="2000" b="1" i="0">
                <a:latin typeface="Arial" panose="020B0604020202020204" pitchFamily="34" charset="0"/>
                <a:cs typeface="Arial" panose="020B0604020202020204" pitchFamily="34" charset="0"/>
              </a:defRPr>
            </a:lvl1pPr>
          </a:lstStyle>
          <a:p>
            <a:pPr lvl="0"/>
            <a:r>
              <a:rPr lang="en-US"/>
              <a:t>Section title goes here</a:t>
            </a:r>
          </a:p>
        </p:txBody>
      </p:sp>
      <p:sp>
        <p:nvSpPr>
          <p:cNvPr id="8" name="Body Paragraph 1">
            <a:extLst>
              <a:ext uri="{FF2B5EF4-FFF2-40B4-BE49-F238E27FC236}">
                <a16:creationId xmlns:a16="http://schemas.microsoft.com/office/drawing/2014/main" id="{64463BC6-E327-EE42-BEB7-E0BD0B4A478A}"/>
              </a:ext>
            </a:extLst>
          </p:cNvPr>
          <p:cNvSpPr>
            <a:spLocks noGrp="1"/>
          </p:cNvSpPr>
          <p:nvPr>
            <p:ph type="body" sz="quarter" idx="12" hasCustomPrompt="1"/>
          </p:nvPr>
        </p:nvSpPr>
        <p:spPr>
          <a:xfrm>
            <a:off x="6042975" y="1257739"/>
            <a:ext cx="5364912" cy="11565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latin typeface="Arial" panose="020B0604020202020204" pitchFamily="34" charset="0"/>
                <a:cs typeface="Arial" panose="020B0604020202020204" pitchFamily="34" charset="0"/>
              </a:defRPr>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incididunt</a:t>
            </a:r>
            <a:r>
              <a:rPr lang="en-US" sz="1400"/>
              <a:t> </a:t>
            </a:r>
            <a:r>
              <a:rPr lang="en-US" sz="1400" err="1"/>
              <a:t>ut</a:t>
            </a:r>
            <a:r>
              <a:rPr lang="en-US" sz="1400"/>
              <a:t> </a:t>
            </a:r>
            <a:r>
              <a:rPr lang="en-US" sz="1400" err="1"/>
              <a:t>labore</a:t>
            </a:r>
            <a:r>
              <a:rPr lang="en-US" sz="1400"/>
              <a:t> et dolore magna.</a:t>
            </a:r>
          </a:p>
        </p:txBody>
      </p:sp>
      <p:sp>
        <p:nvSpPr>
          <p:cNvPr id="5" name="Title 1">
            <a:extLst>
              <a:ext uri="{FF2B5EF4-FFF2-40B4-BE49-F238E27FC236}">
                <a16:creationId xmlns:a16="http://schemas.microsoft.com/office/drawing/2014/main" id="{6CA0D837-4471-D34A-A73C-65FAB2C5C430}"/>
              </a:ext>
            </a:extLst>
          </p:cNvPr>
          <p:cNvSpPr>
            <a:spLocks noGrp="1"/>
          </p:cNvSpPr>
          <p:nvPr>
            <p:ph type="title" hasCustomPrompt="1"/>
          </p:nvPr>
        </p:nvSpPr>
        <p:spPr>
          <a:xfrm>
            <a:off x="6042975" y="537242"/>
            <a:ext cx="2990826" cy="750458"/>
          </a:xfrm>
        </p:spPr>
        <p:txBody>
          <a:bodyPr>
            <a:normAutofit/>
          </a:bodyPr>
          <a:lstStyle>
            <a:lvl1pPr>
              <a:defRPr sz="2000" b="1" i="0">
                <a:latin typeface="Arial" panose="020B0604020202020204" pitchFamily="34" charset="0"/>
                <a:cs typeface="Arial" panose="020B0604020202020204" pitchFamily="34" charset="0"/>
              </a:defRPr>
            </a:lvl1pPr>
          </a:lstStyle>
          <a:p>
            <a:r>
              <a:rPr lang="en-US"/>
              <a:t>Section title goes here</a:t>
            </a:r>
          </a:p>
        </p:txBody>
      </p:sp>
    </p:spTree>
    <p:extLst>
      <p:ext uri="{BB962C8B-B14F-4D97-AF65-F5344CB8AC3E}">
        <p14:creationId xmlns:p14="http://schemas.microsoft.com/office/powerpoint/2010/main" val="138984970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ark Quote Layout">
    <p:bg>
      <p:bgPr>
        <a:solidFill>
          <a:schemeClr val="bg1"/>
        </a:solidFill>
        <a:effectLst/>
      </p:bgPr>
    </p:bg>
    <p:spTree>
      <p:nvGrpSpPr>
        <p:cNvPr id="1" name=""/>
        <p:cNvGrpSpPr/>
        <p:nvPr/>
      </p:nvGrpSpPr>
      <p:grpSpPr>
        <a:xfrm>
          <a:off x="0" y="0"/>
          <a:ext cx="0" cy="0"/>
          <a:chOff x="0" y="0"/>
          <a:chExt cx="0" cy="0"/>
        </a:xfrm>
      </p:grpSpPr>
      <p:sp>
        <p:nvSpPr>
          <p:cNvPr id="10" name="White Background">
            <a:extLst>
              <a:ext uri="{FF2B5EF4-FFF2-40B4-BE49-F238E27FC236}">
                <a16:creationId xmlns:a16="http://schemas.microsoft.com/office/drawing/2014/main" id="{67FB6CD2-8734-CF48-9EA1-CABB5F863FE9}"/>
              </a:ext>
            </a:extLst>
          </p:cNvPr>
          <p:cNvSpPr/>
          <p:nvPr userDrawn="1"/>
        </p:nvSpPr>
        <p:spPr>
          <a:xfrm>
            <a:off x="0" y="-13318"/>
            <a:ext cx="12192000" cy="68713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6" name="Photo Background" descr="A group of people performing on a counter&#10;&#10;Description automatically generated">
            <a:extLst>
              <a:ext uri="{FF2B5EF4-FFF2-40B4-BE49-F238E27FC236}">
                <a16:creationId xmlns:a16="http://schemas.microsoft.com/office/drawing/2014/main" id="{50DF19CB-BC03-8744-9A84-336E4602A46F}"/>
              </a:ext>
            </a:extLst>
          </p:cNvPr>
          <p:cNvPicPr>
            <a:picLocks noChangeAspect="1"/>
          </p:cNvPicPr>
          <p:nvPr userDrawn="1"/>
        </p:nvPicPr>
        <p:blipFill rotWithShape="1">
          <a:blip r:embed="rId2"/>
          <a:srcRect b="4562"/>
          <a:stretch/>
        </p:blipFill>
        <p:spPr>
          <a:xfrm>
            <a:off x="705493" y="541854"/>
            <a:ext cx="10756146" cy="5774292"/>
          </a:xfrm>
          <a:prstGeom prst="rect">
            <a:avLst/>
          </a:prstGeom>
        </p:spPr>
      </p:pic>
      <p:sp>
        <p:nvSpPr>
          <p:cNvPr id="7" name="Blue Overlay">
            <a:extLst>
              <a:ext uri="{FF2B5EF4-FFF2-40B4-BE49-F238E27FC236}">
                <a16:creationId xmlns:a16="http://schemas.microsoft.com/office/drawing/2014/main" id="{C3138BFC-5B50-C64E-894B-2498A77B86C2}"/>
              </a:ext>
            </a:extLst>
          </p:cNvPr>
          <p:cNvSpPr/>
          <p:nvPr userDrawn="1"/>
        </p:nvSpPr>
        <p:spPr>
          <a:xfrm>
            <a:off x="705494" y="541854"/>
            <a:ext cx="10781013" cy="5774292"/>
          </a:xfrm>
          <a:prstGeom prst="rect">
            <a:avLst/>
          </a:prstGeom>
          <a:solidFill>
            <a:schemeClr val="accent4">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Quote Text Placeholder">
            <a:extLst>
              <a:ext uri="{FF2B5EF4-FFF2-40B4-BE49-F238E27FC236}">
                <a16:creationId xmlns:a16="http://schemas.microsoft.com/office/drawing/2014/main" id="{F6B62DFF-500F-264B-83FD-BA8AA79D714D}"/>
              </a:ext>
            </a:extLst>
          </p:cNvPr>
          <p:cNvSpPr>
            <a:spLocks noGrp="1"/>
          </p:cNvSpPr>
          <p:nvPr>
            <p:ph type="body" sz="quarter" idx="10" hasCustomPrompt="1"/>
          </p:nvPr>
        </p:nvSpPr>
        <p:spPr>
          <a:xfrm>
            <a:off x="2077244" y="2047082"/>
            <a:ext cx="8037513" cy="2763837"/>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3200" b="1" i="0">
                <a:solidFill>
                  <a:schemeClr val="tx1"/>
                </a:solidFill>
                <a:latin typeface="Arial" panose="020B0604020202020204" pitchFamily="34" charset="0"/>
                <a:cs typeface="Arial" panose="020B0604020202020204" pitchFamily="34" charset="0"/>
              </a:defRPr>
            </a:lvl1pPr>
            <a:lvl2pPr marL="457200" indent="0">
              <a:buNone/>
              <a:defRPr b="1" i="0">
                <a:solidFill>
                  <a:schemeClr val="bg1"/>
                </a:solidFill>
                <a:latin typeface="Arial" panose="020B0604020202020204" pitchFamily="34" charset="0"/>
                <a:cs typeface="Arial" panose="020B0604020202020204" pitchFamily="34" charset="0"/>
              </a:defRPr>
            </a:lvl2pPr>
            <a:lvl3pPr marL="914400" indent="0">
              <a:buNone/>
              <a:defRPr b="1" i="0">
                <a:solidFill>
                  <a:schemeClr val="bg1"/>
                </a:solidFill>
                <a:latin typeface="Arial" panose="020B0604020202020204" pitchFamily="34" charset="0"/>
                <a:cs typeface="Arial" panose="020B0604020202020204" pitchFamily="34" charset="0"/>
              </a:defRPr>
            </a:lvl3pPr>
            <a:lvl4pPr marL="1371600" indent="0">
              <a:buNone/>
              <a:defRPr b="1" i="0">
                <a:solidFill>
                  <a:schemeClr val="bg1"/>
                </a:solidFill>
                <a:latin typeface="Arial" panose="020B0604020202020204" pitchFamily="34" charset="0"/>
                <a:cs typeface="Arial" panose="020B0604020202020204" pitchFamily="34" charset="0"/>
              </a:defRPr>
            </a:lvl4pPr>
            <a:lvl5pPr marL="1828800" indent="0">
              <a:buNone/>
              <a:defRPr b="1" i="0">
                <a:solidFill>
                  <a:schemeClr val="bg1"/>
                </a:solidFill>
                <a:latin typeface="Arial" panose="020B0604020202020204" pitchFamily="34" charset="0"/>
                <a:cs typeface="Arial" panose="020B0604020202020204" pitchFamily="34" charset="0"/>
              </a:defRPr>
            </a:lvl5pPr>
          </a:lstStyle>
          <a:p>
            <a:pPr lvl="0"/>
            <a:r>
              <a:rPr lang="en-US"/>
              <a:t>HEXAGON'S MINING DIVISION SOLVES SURFACE AND UNDERGROUND MINE CHALLENGES WITH PROVEN TECHNOLOGIES FOR PLANNING, OPERATIONS AND SAFETY</a:t>
            </a:r>
          </a:p>
        </p:txBody>
      </p:sp>
    </p:spTree>
    <p:extLst>
      <p:ext uri="{BB962C8B-B14F-4D97-AF65-F5344CB8AC3E}">
        <p14:creationId xmlns:p14="http://schemas.microsoft.com/office/powerpoint/2010/main" val="29042988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ark Quote Layout 2">
    <p:bg>
      <p:bgPr>
        <a:solidFill>
          <a:schemeClr val="bg1"/>
        </a:solidFill>
        <a:effectLst/>
      </p:bgPr>
    </p:bg>
    <p:spTree>
      <p:nvGrpSpPr>
        <p:cNvPr id="1" name=""/>
        <p:cNvGrpSpPr/>
        <p:nvPr/>
      </p:nvGrpSpPr>
      <p:grpSpPr>
        <a:xfrm>
          <a:off x="0" y="0"/>
          <a:ext cx="0" cy="0"/>
          <a:chOff x="0" y="0"/>
          <a:chExt cx="0" cy="0"/>
        </a:xfrm>
      </p:grpSpPr>
      <p:sp>
        <p:nvSpPr>
          <p:cNvPr id="10" name="White Background">
            <a:extLst>
              <a:ext uri="{FF2B5EF4-FFF2-40B4-BE49-F238E27FC236}">
                <a16:creationId xmlns:a16="http://schemas.microsoft.com/office/drawing/2014/main" id="{67FB6CD2-8734-CF48-9EA1-CABB5F863FE9}"/>
              </a:ext>
            </a:extLst>
          </p:cNvPr>
          <p:cNvSpPr/>
          <p:nvPr userDrawn="1"/>
        </p:nvSpPr>
        <p:spPr>
          <a:xfrm>
            <a:off x="0" y="-13318"/>
            <a:ext cx="12192000" cy="68713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3" name="Picture 2">
            <a:extLst>
              <a:ext uri="{FF2B5EF4-FFF2-40B4-BE49-F238E27FC236}">
                <a16:creationId xmlns:a16="http://schemas.microsoft.com/office/drawing/2014/main" id="{C57CCF96-06FB-BE4B-BC8F-473A34455968}"/>
              </a:ext>
            </a:extLst>
          </p:cNvPr>
          <p:cNvPicPr>
            <a:picLocks noChangeAspect="1"/>
          </p:cNvPicPr>
          <p:nvPr userDrawn="1"/>
        </p:nvPicPr>
        <p:blipFill rotWithShape="1">
          <a:blip r:embed="rId2">
            <a:grayscl/>
          </a:blip>
          <a:srcRect b="20178"/>
          <a:stretch/>
        </p:blipFill>
        <p:spPr>
          <a:xfrm>
            <a:off x="705492" y="555171"/>
            <a:ext cx="10781293" cy="5760976"/>
          </a:xfrm>
          <a:prstGeom prst="rect">
            <a:avLst/>
          </a:prstGeom>
        </p:spPr>
      </p:pic>
      <p:sp>
        <p:nvSpPr>
          <p:cNvPr id="7" name="Blue Overlay">
            <a:extLst>
              <a:ext uri="{FF2B5EF4-FFF2-40B4-BE49-F238E27FC236}">
                <a16:creationId xmlns:a16="http://schemas.microsoft.com/office/drawing/2014/main" id="{C3138BFC-5B50-C64E-894B-2498A77B86C2}"/>
              </a:ext>
            </a:extLst>
          </p:cNvPr>
          <p:cNvSpPr/>
          <p:nvPr userDrawn="1"/>
        </p:nvSpPr>
        <p:spPr>
          <a:xfrm>
            <a:off x="705494" y="541854"/>
            <a:ext cx="10781013" cy="5774292"/>
          </a:xfrm>
          <a:prstGeom prst="rect">
            <a:avLst/>
          </a:prstGeom>
          <a:solidFill>
            <a:schemeClr val="accent4">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Quote Text Placeholder">
            <a:extLst>
              <a:ext uri="{FF2B5EF4-FFF2-40B4-BE49-F238E27FC236}">
                <a16:creationId xmlns:a16="http://schemas.microsoft.com/office/drawing/2014/main" id="{F6B62DFF-500F-264B-83FD-BA8AA79D714D}"/>
              </a:ext>
            </a:extLst>
          </p:cNvPr>
          <p:cNvSpPr>
            <a:spLocks noGrp="1"/>
          </p:cNvSpPr>
          <p:nvPr>
            <p:ph type="body" sz="quarter" idx="10" hasCustomPrompt="1"/>
          </p:nvPr>
        </p:nvSpPr>
        <p:spPr>
          <a:xfrm>
            <a:off x="2077244" y="2047082"/>
            <a:ext cx="8037513" cy="2763837"/>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3200" b="1" i="0">
                <a:solidFill>
                  <a:schemeClr val="tx1"/>
                </a:solidFill>
                <a:latin typeface="Arial" panose="020B0604020202020204" pitchFamily="34" charset="0"/>
                <a:cs typeface="Arial" panose="020B0604020202020204" pitchFamily="34" charset="0"/>
              </a:defRPr>
            </a:lvl1pPr>
            <a:lvl2pPr marL="457200" indent="0">
              <a:buNone/>
              <a:defRPr b="1" i="0">
                <a:solidFill>
                  <a:schemeClr val="bg1"/>
                </a:solidFill>
                <a:latin typeface="Arial" panose="020B0604020202020204" pitchFamily="34" charset="0"/>
                <a:cs typeface="Arial" panose="020B0604020202020204" pitchFamily="34" charset="0"/>
              </a:defRPr>
            </a:lvl2pPr>
            <a:lvl3pPr marL="914400" indent="0">
              <a:buNone/>
              <a:defRPr b="1" i="0">
                <a:solidFill>
                  <a:schemeClr val="bg1"/>
                </a:solidFill>
                <a:latin typeface="Arial" panose="020B0604020202020204" pitchFamily="34" charset="0"/>
                <a:cs typeface="Arial" panose="020B0604020202020204" pitchFamily="34" charset="0"/>
              </a:defRPr>
            </a:lvl3pPr>
            <a:lvl4pPr marL="1371600" indent="0">
              <a:buNone/>
              <a:defRPr b="1" i="0">
                <a:solidFill>
                  <a:schemeClr val="bg1"/>
                </a:solidFill>
                <a:latin typeface="Arial" panose="020B0604020202020204" pitchFamily="34" charset="0"/>
                <a:cs typeface="Arial" panose="020B0604020202020204" pitchFamily="34" charset="0"/>
              </a:defRPr>
            </a:lvl4pPr>
            <a:lvl5pPr marL="1828800" indent="0">
              <a:buNone/>
              <a:defRPr b="1" i="0">
                <a:solidFill>
                  <a:schemeClr val="bg1"/>
                </a:solidFill>
                <a:latin typeface="Arial" panose="020B0604020202020204" pitchFamily="34" charset="0"/>
                <a:cs typeface="Arial" panose="020B0604020202020204" pitchFamily="34" charset="0"/>
              </a:defRPr>
            </a:lvl5pPr>
          </a:lstStyle>
          <a:p>
            <a:pPr lvl="0"/>
            <a:r>
              <a:rPr lang="en-US"/>
              <a:t>HEXAGON'S MINING DIVISION SOLVES SURFACE AND UNDERGROUND MINE CHALLENGES WITH PROVEN TECHNOLOGIES FOR PLANNING, OPERATIONS AND SAFETY</a:t>
            </a:r>
          </a:p>
        </p:txBody>
      </p:sp>
    </p:spTree>
    <p:extLst>
      <p:ext uri="{BB962C8B-B14F-4D97-AF65-F5344CB8AC3E}">
        <p14:creationId xmlns:p14="http://schemas.microsoft.com/office/powerpoint/2010/main" val="172185442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plit Layout green/blue">
    <p:bg>
      <p:bgRef idx="1001">
        <a:schemeClr val="bg1"/>
      </p:bgRef>
    </p:bg>
    <p:spTree>
      <p:nvGrpSpPr>
        <p:cNvPr id="1" name=""/>
        <p:cNvGrpSpPr/>
        <p:nvPr/>
      </p:nvGrpSpPr>
      <p:grpSpPr>
        <a:xfrm>
          <a:off x="0" y="0"/>
          <a:ext cx="0" cy="0"/>
          <a:chOff x="0" y="0"/>
          <a:chExt cx="0" cy="0"/>
        </a:xfrm>
      </p:grpSpPr>
      <p:sp>
        <p:nvSpPr>
          <p:cNvPr id="47" name="Right Rectangle">
            <a:extLst>
              <a:ext uri="{FF2B5EF4-FFF2-40B4-BE49-F238E27FC236}">
                <a16:creationId xmlns:a16="http://schemas.microsoft.com/office/drawing/2014/main" id="{51676892-13C3-0D4E-B336-D0F76B520CA5}"/>
              </a:ext>
            </a:extLst>
          </p:cNvPr>
          <p:cNvSpPr/>
          <p:nvPr userDrawn="1"/>
        </p:nvSpPr>
        <p:spPr>
          <a:xfrm>
            <a:off x="6096000" y="0"/>
            <a:ext cx="6096000" cy="6858000"/>
          </a:xfrm>
          <a:prstGeom prst="rect">
            <a:avLst/>
          </a:prstGeom>
          <a:gradFill flip="none" rotWithShape="1">
            <a:gsLst>
              <a:gs pos="99000">
                <a:schemeClr val="accent5"/>
              </a:gs>
              <a:gs pos="49000">
                <a:schemeClr val="accent4"/>
              </a:gs>
              <a:gs pos="8000">
                <a:schemeClr val="accent4">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Left Rectangle">
            <a:extLst>
              <a:ext uri="{FF2B5EF4-FFF2-40B4-BE49-F238E27FC236}">
                <a16:creationId xmlns:a16="http://schemas.microsoft.com/office/drawing/2014/main" id="{7CEE05EE-BD65-8C47-A795-A8B891DEA189}"/>
              </a:ext>
            </a:extLst>
          </p:cNvPr>
          <p:cNvSpPr/>
          <p:nvPr userDrawn="1"/>
        </p:nvSpPr>
        <p:spPr>
          <a:xfrm>
            <a:off x="0" y="0"/>
            <a:ext cx="6096000" cy="6858000"/>
          </a:xfrm>
          <a:prstGeom prst="rect">
            <a:avLst/>
          </a:prstGeom>
          <a:gradFill flip="none" rotWithShape="1">
            <a:gsLst>
              <a:gs pos="0">
                <a:schemeClr val="accent4">
                  <a:lumMod val="50000"/>
                </a:schemeClr>
              </a:gs>
              <a:gs pos="50000">
                <a:schemeClr val="accent4"/>
              </a:gs>
              <a:gs pos="100000">
                <a:schemeClr val="accent5"/>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49" name="MAP">
            <a:extLst>
              <a:ext uri="{FF2B5EF4-FFF2-40B4-BE49-F238E27FC236}">
                <a16:creationId xmlns:a16="http://schemas.microsoft.com/office/drawing/2014/main" id="{C0C0C36F-2029-1E4B-8DC2-42ABB8FEF0B4}"/>
              </a:ext>
            </a:extLst>
          </p:cNvPr>
          <p:cNvGrpSpPr/>
          <p:nvPr userDrawn="1"/>
        </p:nvGrpSpPr>
        <p:grpSpPr>
          <a:xfrm rot="17341682">
            <a:off x="-303572" y="-4253536"/>
            <a:ext cx="13374319" cy="12544235"/>
            <a:chOff x="2636867" y="-1669717"/>
            <a:chExt cx="10006864" cy="8871870"/>
          </a:xfrm>
          <a:solidFill>
            <a:schemeClr val="bg1">
              <a:alpha val="77000"/>
            </a:schemeClr>
          </a:solidFill>
        </p:grpSpPr>
        <p:sp>
          <p:nvSpPr>
            <p:cNvPr id="50" name="Freeform: Shape 109">
              <a:extLst>
                <a:ext uri="{FF2B5EF4-FFF2-40B4-BE49-F238E27FC236}">
                  <a16:creationId xmlns:a16="http://schemas.microsoft.com/office/drawing/2014/main" id="{23585A23-0B34-C74D-AACC-B56D8C408777}"/>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10">
              <a:extLst>
                <a:ext uri="{FF2B5EF4-FFF2-40B4-BE49-F238E27FC236}">
                  <a16:creationId xmlns:a16="http://schemas.microsoft.com/office/drawing/2014/main" id="{13844A52-3F90-5E4E-82E4-82011249770F}"/>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13">
              <a:extLst>
                <a:ext uri="{FF2B5EF4-FFF2-40B4-BE49-F238E27FC236}">
                  <a16:creationId xmlns:a16="http://schemas.microsoft.com/office/drawing/2014/main" id="{D4BC77AA-815F-D14F-A2DE-FE4FB79E60FA}"/>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14">
              <a:extLst>
                <a:ext uri="{FF2B5EF4-FFF2-40B4-BE49-F238E27FC236}">
                  <a16:creationId xmlns:a16="http://schemas.microsoft.com/office/drawing/2014/main" id="{31BDD74F-5847-C144-B6ED-9CF5121A3375}"/>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16">
              <a:extLst>
                <a:ext uri="{FF2B5EF4-FFF2-40B4-BE49-F238E27FC236}">
                  <a16:creationId xmlns:a16="http://schemas.microsoft.com/office/drawing/2014/main" id="{7B979395-E7A2-F34D-9B5B-E366C8523DC8}"/>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18">
              <a:extLst>
                <a:ext uri="{FF2B5EF4-FFF2-40B4-BE49-F238E27FC236}">
                  <a16:creationId xmlns:a16="http://schemas.microsoft.com/office/drawing/2014/main" id="{A0C28DE7-F76A-DF4A-8C76-FC58AEF230BA}"/>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20">
              <a:extLst>
                <a:ext uri="{FF2B5EF4-FFF2-40B4-BE49-F238E27FC236}">
                  <a16:creationId xmlns:a16="http://schemas.microsoft.com/office/drawing/2014/main" id="{06787FD3-CD08-9B41-B21F-BCD200731370}"/>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21">
              <a:extLst>
                <a:ext uri="{FF2B5EF4-FFF2-40B4-BE49-F238E27FC236}">
                  <a16:creationId xmlns:a16="http://schemas.microsoft.com/office/drawing/2014/main" id="{F289F160-7F79-6C44-8EDF-F1865032179C}"/>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22">
              <a:extLst>
                <a:ext uri="{FF2B5EF4-FFF2-40B4-BE49-F238E27FC236}">
                  <a16:creationId xmlns:a16="http://schemas.microsoft.com/office/drawing/2014/main" id="{65D73807-1055-7D45-912C-F17D9E54187A}"/>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23">
              <a:extLst>
                <a:ext uri="{FF2B5EF4-FFF2-40B4-BE49-F238E27FC236}">
                  <a16:creationId xmlns:a16="http://schemas.microsoft.com/office/drawing/2014/main" id="{2E6B76C0-C737-AF4E-ADFA-90AA68CD6F3F}"/>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24">
              <a:extLst>
                <a:ext uri="{FF2B5EF4-FFF2-40B4-BE49-F238E27FC236}">
                  <a16:creationId xmlns:a16="http://schemas.microsoft.com/office/drawing/2014/main" id="{3210BD67-CBD2-5343-BB31-4735540E7EC7}"/>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25">
              <a:extLst>
                <a:ext uri="{FF2B5EF4-FFF2-40B4-BE49-F238E27FC236}">
                  <a16:creationId xmlns:a16="http://schemas.microsoft.com/office/drawing/2014/main" id="{975DB14C-68F5-1847-9C4C-4C365BFC63E0}"/>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26">
              <a:extLst>
                <a:ext uri="{FF2B5EF4-FFF2-40B4-BE49-F238E27FC236}">
                  <a16:creationId xmlns:a16="http://schemas.microsoft.com/office/drawing/2014/main" id="{58F582C2-92BA-FC4A-AB98-E1DE7B49EBE1}"/>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27">
              <a:extLst>
                <a:ext uri="{FF2B5EF4-FFF2-40B4-BE49-F238E27FC236}">
                  <a16:creationId xmlns:a16="http://schemas.microsoft.com/office/drawing/2014/main" id="{49E5867C-0DF1-7F41-BC6A-48120E7BCA76}"/>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28">
              <a:extLst>
                <a:ext uri="{FF2B5EF4-FFF2-40B4-BE49-F238E27FC236}">
                  <a16:creationId xmlns:a16="http://schemas.microsoft.com/office/drawing/2014/main" id="{C4C426DA-7F29-C144-AF93-B4442A195760}"/>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29">
              <a:extLst>
                <a:ext uri="{FF2B5EF4-FFF2-40B4-BE49-F238E27FC236}">
                  <a16:creationId xmlns:a16="http://schemas.microsoft.com/office/drawing/2014/main" id="{D0592E7C-03A2-4F4B-8F7F-1F69FCD42ACA}"/>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30">
              <a:extLst>
                <a:ext uri="{FF2B5EF4-FFF2-40B4-BE49-F238E27FC236}">
                  <a16:creationId xmlns:a16="http://schemas.microsoft.com/office/drawing/2014/main" id="{B54A2CD3-96AA-E14E-BE93-86237DC0DF66}"/>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31">
              <a:extLst>
                <a:ext uri="{FF2B5EF4-FFF2-40B4-BE49-F238E27FC236}">
                  <a16:creationId xmlns:a16="http://schemas.microsoft.com/office/drawing/2014/main" id="{69ECFD58-D98A-8349-B2D3-377B60437599}"/>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32">
              <a:extLst>
                <a:ext uri="{FF2B5EF4-FFF2-40B4-BE49-F238E27FC236}">
                  <a16:creationId xmlns:a16="http://schemas.microsoft.com/office/drawing/2014/main" id="{709CEF3A-2119-4440-8EC3-759CE25953B9}"/>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33">
              <a:extLst>
                <a:ext uri="{FF2B5EF4-FFF2-40B4-BE49-F238E27FC236}">
                  <a16:creationId xmlns:a16="http://schemas.microsoft.com/office/drawing/2014/main" id="{D80F82A0-0BAE-B644-9878-986F2B5FFD38}"/>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34">
              <a:extLst>
                <a:ext uri="{FF2B5EF4-FFF2-40B4-BE49-F238E27FC236}">
                  <a16:creationId xmlns:a16="http://schemas.microsoft.com/office/drawing/2014/main" id="{4BE9DDAD-A338-7542-B962-C3283E33CA00}"/>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35">
              <a:extLst>
                <a:ext uri="{FF2B5EF4-FFF2-40B4-BE49-F238E27FC236}">
                  <a16:creationId xmlns:a16="http://schemas.microsoft.com/office/drawing/2014/main" id="{38F245BC-F31F-E141-A1F3-41D88C1C94BA}"/>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36">
              <a:extLst>
                <a:ext uri="{FF2B5EF4-FFF2-40B4-BE49-F238E27FC236}">
                  <a16:creationId xmlns:a16="http://schemas.microsoft.com/office/drawing/2014/main" id="{3CC90B4F-529A-7442-9BCD-202E530AB64D}"/>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37">
              <a:extLst>
                <a:ext uri="{FF2B5EF4-FFF2-40B4-BE49-F238E27FC236}">
                  <a16:creationId xmlns:a16="http://schemas.microsoft.com/office/drawing/2014/main" id="{82F99218-05B7-FA4D-A3D4-7E7509F1615C}"/>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38">
              <a:extLst>
                <a:ext uri="{FF2B5EF4-FFF2-40B4-BE49-F238E27FC236}">
                  <a16:creationId xmlns:a16="http://schemas.microsoft.com/office/drawing/2014/main" id="{D8ACA191-B271-3547-AC7B-907F332F7BEA}"/>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39">
              <a:extLst>
                <a:ext uri="{FF2B5EF4-FFF2-40B4-BE49-F238E27FC236}">
                  <a16:creationId xmlns:a16="http://schemas.microsoft.com/office/drawing/2014/main" id="{36E77365-61EC-1042-A1EE-27AD5E44A50B}"/>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40">
              <a:extLst>
                <a:ext uri="{FF2B5EF4-FFF2-40B4-BE49-F238E27FC236}">
                  <a16:creationId xmlns:a16="http://schemas.microsoft.com/office/drawing/2014/main" id="{2860B6AD-2DE3-A34E-A58A-606028D2F629}"/>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41">
              <a:extLst>
                <a:ext uri="{FF2B5EF4-FFF2-40B4-BE49-F238E27FC236}">
                  <a16:creationId xmlns:a16="http://schemas.microsoft.com/office/drawing/2014/main" id="{1DA823D8-88CD-D34D-811F-162CCA340ADD}"/>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42">
              <a:extLst>
                <a:ext uri="{FF2B5EF4-FFF2-40B4-BE49-F238E27FC236}">
                  <a16:creationId xmlns:a16="http://schemas.microsoft.com/office/drawing/2014/main" id="{93E6066E-F4DB-A149-9D26-B4878F1B797A}"/>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43">
              <a:extLst>
                <a:ext uri="{FF2B5EF4-FFF2-40B4-BE49-F238E27FC236}">
                  <a16:creationId xmlns:a16="http://schemas.microsoft.com/office/drawing/2014/main" id="{F912589A-91A8-3B42-8254-EA994F5653DE}"/>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44">
              <a:extLst>
                <a:ext uri="{FF2B5EF4-FFF2-40B4-BE49-F238E27FC236}">
                  <a16:creationId xmlns:a16="http://schemas.microsoft.com/office/drawing/2014/main" id="{76474DE4-D9F2-3D44-98A1-BF3CA50E5A74}"/>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45">
              <a:extLst>
                <a:ext uri="{FF2B5EF4-FFF2-40B4-BE49-F238E27FC236}">
                  <a16:creationId xmlns:a16="http://schemas.microsoft.com/office/drawing/2014/main" id="{5FA59D6F-07D5-8C43-B1A3-AC1D88A961CD}"/>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46">
              <a:extLst>
                <a:ext uri="{FF2B5EF4-FFF2-40B4-BE49-F238E27FC236}">
                  <a16:creationId xmlns:a16="http://schemas.microsoft.com/office/drawing/2014/main" id="{29519A6A-735A-514D-953B-6902FC037836}"/>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3" name="Freeform: Shape 147">
              <a:extLst>
                <a:ext uri="{FF2B5EF4-FFF2-40B4-BE49-F238E27FC236}">
                  <a16:creationId xmlns:a16="http://schemas.microsoft.com/office/drawing/2014/main" id="{783E6003-9DA0-8346-8B7C-70A2C15EDDE7}"/>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4" name="Freeform: Shape 151">
              <a:extLst>
                <a:ext uri="{FF2B5EF4-FFF2-40B4-BE49-F238E27FC236}">
                  <a16:creationId xmlns:a16="http://schemas.microsoft.com/office/drawing/2014/main" id="{3CE707B0-FC51-F548-9C3F-8E25F9B6CE62}"/>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5" name="Freeform: Shape 154">
              <a:extLst>
                <a:ext uri="{FF2B5EF4-FFF2-40B4-BE49-F238E27FC236}">
                  <a16:creationId xmlns:a16="http://schemas.microsoft.com/office/drawing/2014/main" id="{A9328389-7C6B-F244-83DA-D0300BF4E94C}"/>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6" name="Freeform: Shape 156">
              <a:extLst>
                <a:ext uri="{FF2B5EF4-FFF2-40B4-BE49-F238E27FC236}">
                  <a16:creationId xmlns:a16="http://schemas.microsoft.com/office/drawing/2014/main" id="{BBF99018-0D9B-6E41-8F60-59AA71FCA4A3}"/>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7" name="Freeform: Shape 157">
              <a:extLst>
                <a:ext uri="{FF2B5EF4-FFF2-40B4-BE49-F238E27FC236}">
                  <a16:creationId xmlns:a16="http://schemas.microsoft.com/office/drawing/2014/main" id="{47D91214-2FF1-ED4C-95FE-B1D293696244}"/>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8" name="Freeform: Shape 158">
              <a:extLst>
                <a:ext uri="{FF2B5EF4-FFF2-40B4-BE49-F238E27FC236}">
                  <a16:creationId xmlns:a16="http://schemas.microsoft.com/office/drawing/2014/main" id="{01D6962D-B894-8442-B913-8A4FCF369A96}"/>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9" name="Freeform: Shape 159">
              <a:extLst>
                <a:ext uri="{FF2B5EF4-FFF2-40B4-BE49-F238E27FC236}">
                  <a16:creationId xmlns:a16="http://schemas.microsoft.com/office/drawing/2014/main" id="{BC531ACC-7BC2-6C4B-AAFF-727EDF016DBB}"/>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0" name="Freeform: Shape 160">
              <a:extLst>
                <a:ext uri="{FF2B5EF4-FFF2-40B4-BE49-F238E27FC236}">
                  <a16:creationId xmlns:a16="http://schemas.microsoft.com/office/drawing/2014/main" id="{E57620D9-08EF-574B-A7C4-583C5677B3F5}"/>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91" name="White Background">
            <a:extLst>
              <a:ext uri="{FF2B5EF4-FFF2-40B4-BE49-F238E27FC236}">
                <a16:creationId xmlns:a16="http://schemas.microsoft.com/office/drawing/2014/main" id="{08C3BD60-17A7-A84D-A40A-FB6236F80951}"/>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3" name="Text Placeholder ">
            <a:extLst>
              <a:ext uri="{FF2B5EF4-FFF2-40B4-BE49-F238E27FC236}">
                <a16:creationId xmlns:a16="http://schemas.microsoft.com/office/drawing/2014/main" id="{F21C4FAA-AD84-3646-828F-CA6364BC19B0}"/>
              </a:ext>
            </a:extLst>
          </p:cNvPr>
          <p:cNvSpPr>
            <a:spLocks noGrp="1"/>
          </p:cNvSpPr>
          <p:nvPr>
            <p:ph type="body" sz="quarter" idx="10"/>
          </p:nvPr>
        </p:nvSpPr>
        <p:spPr>
          <a:xfrm>
            <a:off x="1249341" y="2105925"/>
            <a:ext cx="4731992" cy="3254375"/>
          </a:xfrm>
        </p:spPr>
        <p:txBody>
          <a:bodyPr>
            <a:normAutofit/>
          </a:bodyPr>
          <a:lstStyle>
            <a:lvl1pPr marL="0" indent="0" algn="l">
              <a:buClr>
                <a:schemeClr val="bg1"/>
              </a:buClr>
              <a:buFont typeface="System Font Regular"/>
              <a:buNone/>
              <a:defRPr sz="1800" b="0" i="0">
                <a:solidFill>
                  <a:schemeClr val="tx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2" name="Title">
            <a:extLst>
              <a:ext uri="{FF2B5EF4-FFF2-40B4-BE49-F238E27FC236}">
                <a16:creationId xmlns:a16="http://schemas.microsoft.com/office/drawing/2014/main" id="{EC6B2509-E31A-6E47-8301-17B22CD89870}"/>
              </a:ext>
            </a:extLst>
          </p:cNvPr>
          <p:cNvSpPr>
            <a:spLocks noGrp="1"/>
          </p:cNvSpPr>
          <p:nvPr>
            <p:ph type="title"/>
          </p:nvPr>
        </p:nvSpPr>
        <p:spPr>
          <a:xfrm>
            <a:off x="1205232" y="1258112"/>
            <a:ext cx="5118101" cy="750458"/>
          </a:xfrm>
        </p:spPr>
        <p:txBody>
          <a:bodyPr>
            <a:normAutofit/>
          </a:bodyPr>
          <a:lstStyle>
            <a:lvl1pPr>
              <a:defRPr sz="2800" b="1" i="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559517747"/>
      </p:ext>
    </p:extLst>
  </p:cSld>
  <p:clrMapOvr>
    <a:overrideClrMapping bg1="lt1" tx1="dk1" bg2="lt2" tx2="dk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plit Layout Blue">
    <p:bg>
      <p:bgRef idx="1001">
        <a:schemeClr val="bg1"/>
      </p:bgRef>
    </p:bg>
    <p:spTree>
      <p:nvGrpSpPr>
        <p:cNvPr id="1" name=""/>
        <p:cNvGrpSpPr/>
        <p:nvPr/>
      </p:nvGrpSpPr>
      <p:grpSpPr>
        <a:xfrm>
          <a:off x="0" y="0"/>
          <a:ext cx="0" cy="0"/>
          <a:chOff x="0" y="0"/>
          <a:chExt cx="0" cy="0"/>
        </a:xfrm>
      </p:grpSpPr>
      <p:grpSp>
        <p:nvGrpSpPr>
          <p:cNvPr id="2" name="Background">
            <a:extLst>
              <a:ext uri="{FF2B5EF4-FFF2-40B4-BE49-F238E27FC236}">
                <a16:creationId xmlns:a16="http://schemas.microsoft.com/office/drawing/2014/main" id="{A3C40C19-5F48-2A4B-8D85-88FB91CA5041}"/>
              </a:ext>
            </a:extLst>
          </p:cNvPr>
          <p:cNvGrpSpPr/>
          <p:nvPr userDrawn="1"/>
        </p:nvGrpSpPr>
        <p:grpSpPr>
          <a:xfrm>
            <a:off x="0" y="0"/>
            <a:ext cx="12192000" cy="6858000"/>
            <a:chOff x="0" y="0"/>
            <a:chExt cx="12192000" cy="6858000"/>
          </a:xfrm>
        </p:grpSpPr>
        <p:sp>
          <p:nvSpPr>
            <p:cNvPr id="8" name="Rectangle 7">
              <a:extLst>
                <a:ext uri="{FF2B5EF4-FFF2-40B4-BE49-F238E27FC236}">
                  <a16:creationId xmlns:a16="http://schemas.microsoft.com/office/drawing/2014/main" id="{6733E70D-C45F-3143-9EB7-9777026C5D85}"/>
                </a:ext>
              </a:extLst>
            </p:cNvPr>
            <p:cNvSpPr/>
            <p:nvPr userDrawn="1"/>
          </p:nvSpPr>
          <p:spPr>
            <a:xfrm>
              <a:off x="6096000" y="0"/>
              <a:ext cx="6096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5881DA6A-1B75-9140-A0FD-07B4C2A84320}"/>
                </a:ext>
              </a:extLst>
            </p:cNvPr>
            <p:cNvSpPr/>
            <p:nvPr userDrawn="1"/>
          </p:nvSpPr>
          <p:spPr>
            <a:xfrm>
              <a:off x="0" y="0"/>
              <a:ext cx="60960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10" name="MAP">
            <a:extLst>
              <a:ext uri="{FF2B5EF4-FFF2-40B4-BE49-F238E27FC236}">
                <a16:creationId xmlns:a16="http://schemas.microsoft.com/office/drawing/2014/main" id="{34C0A4E4-6805-6442-AC7C-F090EAA84123}"/>
              </a:ext>
            </a:extLst>
          </p:cNvPr>
          <p:cNvGrpSpPr/>
          <p:nvPr userDrawn="1"/>
        </p:nvGrpSpPr>
        <p:grpSpPr>
          <a:xfrm rot="17341682">
            <a:off x="-303572" y="-4253536"/>
            <a:ext cx="13374319" cy="12544235"/>
            <a:chOff x="2636867" y="-1669717"/>
            <a:chExt cx="10006864" cy="8871870"/>
          </a:xfrm>
          <a:solidFill>
            <a:schemeClr val="bg1">
              <a:alpha val="77000"/>
            </a:schemeClr>
          </a:solidFill>
        </p:grpSpPr>
        <p:sp>
          <p:nvSpPr>
            <p:cNvPr id="11" name="Freeform: Shape 109">
              <a:extLst>
                <a:ext uri="{FF2B5EF4-FFF2-40B4-BE49-F238E27FC236}">
                  <a16:creationId xmlns:a16="http://schemas.microsoft.com/office/drawing/2014/main" id="{66AC9D8D-F733-354E-8E45-4CA0B67071D4}"/>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0">
              <a:extLst>
                <a:ext uri="{FF2B5EF4-FFF2-40B4-BE49-F238E27FC236}">
                  <a16:creationId xmlns:a16="http://schemas.microsoft.com/office/drawing/2014/main" id="{6BBBD647-9542-6E4F-80B0-84AF961EDC0E}"/>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3">
              <a:extLst>
                <a:ext uri="{FF2B5EF4-FFF2-40B4-BE49-F238E27FC236}">
                  <a16:creationId xmlns:a16="http://schemas.microsoft.com/office/drawing/2014/main" id="{817E3743-079B-2245-A757-69E80C975DDD}"/>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4">
              <a:extLst>
                <a:ext uri="{FF2B5EF4-FFF2-40B4-BE49-F238E27FC236}">
                  <a16:creationId xmlns:a16="http://schemas.microsoft.com/office/drawing/2014/main" id="{828487A5-8553-8D4F-8D95-B9207A8AA975}"/>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16">
              <a:extLst>
                <a:ext uri="{FF2B5EF4-FFF2-40B4-BE49-F238E27FC236}">
                  <a16:creationId xmlns:a16="http://schemas.microsoft.com/office/drawing/2014/main" id="{E5EC164D-D35B-2946-8CA1-17850CEC8639}"/>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18">
              <a:extLst>
                <a:ext uri="{FF2B5EF4-FFF2-40B4-BE49-F238E27FC236}">
                  <a16:creationId xmlns:a16="http://schemas.microsoft.com/office/drawing/2014/main" id="{567F8925-B743-DC45-ADF8-2AAC83DC2004}"/>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20">
              <a:extLst>
                <a:ext uri="{FF2B5EF4-FFF2-40B4-BE49-F238E27FC236}">
                  <a16:creationId xmlns:a16="http://schemas.microsoft.com/office/drawing/2014/main" id="{051F9156-2D3E-B042-8050-DB16AECAB05B}"/>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21">
              <a:extLst>
                <a:ext uri="{FF2B5EF4-FFF2-40B4-BE49-F238E27FC236}">
                  <a16:creationId xmlns:a16="http://schemas.microsoft.com/office/drawing/2014/main" id="{042AEA60-E3BB-7F42-9414-B0683F9D0F68}"/>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22">
              <a:extLst>
                <a:ext uri="{FF2B5EF4-FFF2-40B4-BE49-F238E27FC236}">
                  <a16:creationId xmlns:a16="http://schemas.microsoft.com/office/drawing/2014/main" id="{7340C2AE-34D0-0243-A274-B10DFFA4DC08}"/>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23">
              <a:extLst>
                <a:ext uri="{FF2B5EF4-FFF2-40B4-BE49-F238E27FC236}">
                  <a16:creationId xmlns:a16="http://schemas.microsoft.com/office/drawing/2014/main" id="{15E6620D-8E92-0041-A374-15559CF7907C}"/>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124">
              <a:extLst>
                <a:ext uri="{FF2B5EF4-FFF2-40B4-BE49-F238E27FC236}">
                  <a16:creationId xmlns:a16="http://schemas.microsoft.com/office/drawing/2014/main" id="{01288CB5-BBB8-A64A-8A71-73930604E6FD}"/>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125">
              <a:extLst>
                <a:ext uri="{FF2B5EF4-FFF2-40B4-BE49-F238E27FC236}">
                  <a16:creationId xmlns:a16="http://schemas.microsoft.com/office/drawing/2014/main" id="{45490A98-4E68-1044-933B-DC08659EDDFC}"/>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26">
              <a:extLst>
                <a:ext uri="{FF2B5EF4-FFF2-40B4-BE49-F238E27FC236}">
                  <a16:creationId xmlns:a16="http://schemas.microsoft.com/office/drawing/2014/main" id="{ABA9FEE6-94B0-AF48-8E0A-B5B51D42340D}"/>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27">
              <a:extLst>
                <a:ext uri="{FF2B5EF4-FFF2-40B4-BE49-F238E27FC236}">
                  <a16:creationId xmlns:a16="http://schemas.microsoft.com/office/drawing/2014/main" id="{20D13AF0-7E61-E943-AD9C-87E5B9549A84}"/>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28">
              <a:extLst>
                <a:ext uri="{FF2B5EF4-FFF2-40B4-BE49-F238E27FC236}">
                  <a16:creationId xmlns:a16="http://schemas.microsoft.com/office/drawing/2014/main" id="{9A8C46E5-F372-0246-ACFD-8A639DF02F8E}"/>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29">
              <a:extLst>
                <a:ext uri="{FF2B5EF4-FFF2-40B4-BE49-F238E27FC236}">
                  <a16:creationId xmlns:a16="http://schemas.microsoft.com/office/drawing/2014/main" id="{1F93ECF2-3BC6-4046-A15B-811DB914781C}"/>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30">
              <a:extLst>
                <a:ext uri="{FF2B5EF4-FFF2-40B4-BE49-F238E27FC236}">
                  <a16:creationId xmlns:a16="http://schemas.microsoft.com/office/drawing/2014/main" id="{BA73671A-780F-0049-B0F3-C9936C8A792A}"/>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31">
              <a:extLst>
                <a:ext uri="{FF2B5EF4-FFF2-40B4-BE49-F238E27FC236}">
                  <a16:creationId xmlns:a16="http://schemas.microsoft.com/office/drawing/2014/main" id="{6BFCE1E2-70E9-8148-8115-CDBE72D31D27}"/>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32">
              <a:extLst>
                <a:ext uri="{FF2B5EF4-FFF2-40B4-BE49-F238E27FC236}">
                  <a16:creationId xmlns:a16="http://schemas.microsoft.com/office/drawing/2014/main" id="{A45B904C-3602-3B45-935C-90EDB547FC6B}"/>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33">
              <a:extLst>
                <a:ext uri="{FF2B5EF4-FFF2-40B4-BE49-F238E27FC236}">
                  <a16:creationId xmlns:a16="http://schemas.microsoft.com/office/drawing/2014/main" id="{FD525C3F-AD39-9447-9CB5-52BEECB7434D}"/>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34">
              <a:extLst>
                <a:ext uri="{FF2B5EF4-FFF2-40B4-BE49-F238E27FC236}">
                  <a16:creationId xmlns:a16="http://schemas.microsoft.com/office/drawing/2014/main" id="{6E89C758-4DBA-9D46-991B-9EE796D1BAEC}"/>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35">
              <a:extLst>
                <a:ext uri="{FF2B5EF4-FFF2-40B4-BE49-F238E27FC236}">
                  <a16:creationId xmlns:a16="http://schemas.microsoft.com/office/drawing/2014/main" id="{713ECB85-355C-B645-BC60-20751D60654E}"/>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36">
              <a:extLst>
                <a:ext uri="{FF2B5EF4-FFF2-40B4-BE49-F238E27FC236}">
                  <a16:creationId xmlns:a16="http://schemas.microsoft.com/office/drawing/2014/main" id="{E35AAD14-C75A-2941-9294-79D6D1A1029D}"/>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37">
              <a:extLst>
                <a:ext uri="{FF2B5EF4-FFF2-40B4-BE49-F238E27FC236}">
                  <a16:creationId xmlns:a16="http://schemas.microsoft.com/office/drawing/2014/main" id="{B56CB8DF-55CA-A744-9304-659CCE843265}"/>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38">
              <a:extLst>
                <a:ext uri="{FF2B5EF4-FFF2-40B4-BE49-F238E27FC236}">
                  <a16:creationId xmlns:a16="http://schemas.microsoft.com/office/drawing/2014/main" id="{F5B12EF6-B4E6-DB44-97DE-432D29C3AE2D}"/>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9">
              <a:extLst>
                <a:ext uri="{FF2B5EF4-FFF2-40B4-BE49-F238E27FC236}">
                  <a16:creationId xmlns:a16="http://schemas.microsoft.com/office/drawing/2014/main" id="{4F3F635C-5E02-EA46-A579-DACDC5CDC9E0}"/>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40">
              <a:extLst>
                <a:ext uri="{FF2B5EF4-FFF2-40B4-BE49-F238E27FC236}">
                  <a16:creationId xmlns:a16="http://schemas.microsoft.com/office/drawing/2014/main" id="{4706241B-BF5F-3E4F-A19B-8704FB5B7EBC}"/>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41">
              <a:extLst>
                <a:ext uri="{FF2B5EF4-FFF2-40B4-BE49-F238E27FC236}">
                  <a16:creationId xmlns:a16="http://schemas.microsoft.com/office/drawing/2014/main" id="{029F769C-99B5-784C-A7F5-B635EF793EB8}"/>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42">
              <a:extLst>
                <a:ext uri="{FF2B5EF4-FFF2-40B4-BE49-F238E27FC236}">
                  <a16:creationId xmlns:a16="http://schemas.microsoft.com/office/drawing/2014/main" id="{29F589CF-B8D4-8346-8BB6-9740881FD909}"/>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3">
              <a:extLst>
                <a:ext uri="{FF2B5EF4-FFF2-40B4-BE49-F238E27FC236}">
                  <a16:creationId xmlns:a16="http://schemas.microsoft.com/office/drawing/2014/main" id="{59D02D16-15B8-2946-BB0E-C0751F900B78}"/>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4">
              <a:extLst>
                <a:ext uri="{FF2B5EF4-FFF2-40B4-BE49-F238E27FC236}">
                  <a16:creationId xmlns:a16="http://schemas.microsoft.com/office/drawing/2014/main" id="{D894DE29-82E6-9D41-A5CB-69E7F5E8E1EB}"/>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45">
              <a:extLst>
                <a:ext uri="{FF2B5EF4-FFF2-40B4-BE49-F238E27FC236}">
                  <a16:creationId xmlns:a16="http://schemas.microsoft.com/office/drawing/2014/main" id="{0C3B59FC-47D3-734D-BA97-3ADEA62D8C68}"/>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46">
              <a:extLst>
                <a:ext uri="{FF2B5EF4-FFF2-40B4-BE49-F238E27FC236}">
                  <a16:creationId xmlns:a16="http://schemas.microsoft.com/office/drawing/2014/main" id="{90D0FD10-A19B-C642-A45B-0DD3B1090F3E}"/>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47">
              <a:extLst>
                <a:ext uri="{FF2B5EF4-FFF2-40B4-BE49-F238E27FC236}">
                  <a16:creationId xmlns:a16="http://schemas.microsoft.com/office/drawing/2014/main" id="{03754257-B99A-1A41-8836-8721332F3849}"/>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1">
              <a:extLst>
                <a:ext uri="{FF2B5EF4-FFF2-40B4-BE49-F238E27FC236}">
                  <a16:creationId xmlns:a16="http://schemas.microsoft.com/office/drawing/2014/main" id="{4E7DCD20-C34F-A14B-80E0-95354064DF0E}"/>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54">
              <a:extLst>
                <a:ext uri="{FF2B5EF4-FFF2-40B4-BE49-F238E27FC236}">
                  <a16:creationId xmlns:a16="http://schemas.microsoft.com/office/drawing/2014/main" id="{9D3698B6-E711-1A49-B4AE-719C105029B4}"/>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56">
              <a:extLst>
                <a:ext uri="{FF2B5EF4-FFF2-40B4-BE49-F238E27FC236}">
                  <a16:creationId xmlns:a16="http://schemas.microsoft.com/office/drawing/2014/main" id="{FD72F24F-BB22-014E-B52C-097D0D9C54B4}"/>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57">
              <a:extLst>
                <a:ext uri="{FF2B5EF4-FFF2-40B4-BE49-F238E27FC236}">
                  <a16:creationId xmlns:a16="http://schemas.microsoft.com/office/drawing/2014/main" id="{0392263D-E81B-E24B-AB94-873514ABAE8B}"/>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58">
              <a:extLst>
                <a:ext uri="{FF2B5EF4-FFF2-40B4-BE49-F238E27FC236}">
                  <a16:creationId xmlns:a16="http://schemas.microsoft.com/office/drawing/2014/main" id="{20895FC5-D4DC-D64A-B334-8142C861CD27}"/>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59">
              <a:extLst>
                <a:ext uri="{FF2B5EF4-FFF2-40B4-BE49-F238E27FC236}">
                  <a16:creationId xmlns:a16="http://schemas.microsoft.com/office/drawing/2014/main" id="{8092CF46-10CF-B64D-8A6C-9C2509DF57F6}"/>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60">
              <a:extLst>
                <a:ext uri="{FF2B5EF4-FFF2-40B4-BE49-F238E27FC236}">
                  <a16:creationId xmlns:a16="http://schemas.microsoft.com/office/drawing/2014/main" id="{A815DCA0-1AA0-A941-A0F5-6299E8A02BBB}"/>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52" name="White Rectangle">
            <a:extLst>
              <a:ext uri="{FF2B5EF4-FFF2-40B4-BE49-F238E27FC236}">
                <a16:creationId xmlns:a16="http://schemas.microsoft.com/office/drawing/2014/main" id="{C1A55FD5-5171-A045-92DE-96ACB16E4C73}"/>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5" name="Text Placeholder ">
            <a:extLst>
              <a:ext uri="{FF2B5EF4-FFF2-40B4-BE49-F238E27FC236}">
                <a16:creationId xmlns:a16="http://schemas.microsoft.com/office/drawing/2014/main" id="{65D4EE28-04EC-F645-8599-50A04EFCD897}"/>
              </a:ext>
            </a:extLst>
          </p:cNvPr>
          <p:cNvSpPr>
            <a:spLocks noGrp="1"/>
          </p:cNvSpPr>
          <p:nvPr>
            <p:ph type="body" sz="quarter" idx="10"/>
          </p:nvPr>
        </p:nvSpPr>
        <p:spPr>
          <a:xfrm>
            <a:off x="1249341" y="2105925"/>
            <a:ext cx="4731992" cy="3254375"/>
          </a:xfrm>
        </p:spPr>
        <p:txBody>
          <a:bodyPr>
            <a:normAutofit/>
          </a:bodyPr>
          <a:lstStyle>
            <a:lvl1pPr marL="0" indent="0" algn="l">
              <a:buClr>
                <a:schemeClr val="bg1"/>
              </a:buClr>
              <a:buFont typeface="System Font Regular"/>
              <a:buNone/>
              <a:defRPr sz="1800" b="0" i="0">
                <a:solidFill>
                  <a:schemeClr val="tx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 name="Title">
            <a:extLst>
              <a:ext uri="{FF2B5EF4-FFF2-40B4-BE49-F238E27FC236}">
                <a16:creationId xmlns:a16="http://schemas.microsoft.com/office/drawing/2014/main" id="{4F64B940-C36B-5A43-B476-3A0BA5227682}"/>
              </a:ext>
            </a:extLst>
          </p:cNvPr>
          <p:cNvSpPr>
            <a:spLocks noGrp="1"/>
          </p:cNvSpPr>
          <p:nvPr>
            <p:ph type="title"/>
          </p:nvPr>
        </p:nvSpPr>
        <p:spPr>
          <a:xfrm>
            <a:off x="1205232" y="1258112"/>
            <a:ext cx="5118101" cy="750458"/>
          </a:xfrm>
        </p:spPr>
        <p:txBody>
          <a:bodyPr>
            <a:normAutofit/>
          </a:bodyPr>
          <a:lstStyle>
            <a:lvl1pPr>
              <a:defRPr sz="2800" b="1" i="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275414969"/>
      </p:ext>
    </p:extLst>
  </p:cSld>
  <p:clrMapOvr>
    <a:overrideClrMapping bg1="lt1" tx1="dk1" bg2="lt2" tx2="dk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ue Gadient Layout">
    <p:bg>
      <p:bgPr>
        <a:solidFill>
          <a:schemeClr val="bg1"/>
        </a:solidFill>
        <a:effectLst/>
      </p:bgPr>
    </p:bg>
    <p:spTree>
      <p:nvGrpSpPr>
        <p:cNvPr id="1" name=""/>
        <p:cNvGrpSpPr/>
        <p:nvPr/>
      </p:nvGrpSpPr>
      <p:grpSpPr>
        <a:xfrm>
          <a:off x="0" y="0"/>
          <a:ext cx="0" cy="0"/>
          <a:chOff x="0" y="0"/>
          <a:chExt cx="0" cy="0"/>
        </a:xfrm>
      </p:grpSpPr>
      <p:sp>
        <p:nvSpPr>
          <p:cNvPr id="53" name="Background">
            <a:extLst>
              <a:ext uri="{FF2B5EF4-FFF2-40B4-BE49-F238E27FC236}">
                <a16:creationId xmlns:a16="http://schemas.microsoft.com/office/drawing/2014/main" id="{B812F08D-9C40-4F49-A158-6E66DC1D2A52}"/>
              </a:ext>
            </a:extLst>
          </p:cNvPr>
          <p:cNvSpPr/>
          <p:nvPr userDrawn="1"/>
        </p:nvSpPr>
        <p:spPr>
          <a:xfrm>
            <a:off x="-37849" y="-51041"/>
            <a:ext cx="12267698" cy="6960082"/>
          </a:xfrm>
          <a:prstGeom prst="rect">
            <a:avLst/>
          </a:prstGeom>
          <a:gradFill>
            <a:gsLst>
              <a:gs pos="96000">
                <a:schemeClr val="accent4">
                  <a:lumMod val="75000"/>
                </a:schemeClr>
              </a:gs>
              <a:gs pos="0">
                <a:schemeClr val="accent2">
                  <a:alpha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White Rectangle">
            <a:extLst>
              <a:ext uri="{FF2B5EF4-FFF2-40B4-BE49-F238E27FC236}">
                <a16:creationId xmlns:a16="http://schemas.microsoft.com/office/drawing/2014/main" id="{C1A55FD5-5171-A045-92DE-96ACB16E4C73}"/>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524681876"/>
      </p:ext>
    </p:extLst>
  </p:cSld>
  <p:clrMapOvr>
    <a:overrideClrMapping bg1="lt1" tx1="dk1" bg2="lt2" tx2="dk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ark Split Layout">
    <p:bg>
      <p:bgRef idx="1001">
        <a:schemeClr val="bg1"/>
      </p:bgRef>
    </p:bg>
    <p:spTree>
      <p:nvGrpSpPr>
        <p:cNvPr id="1" name=""/>
        <p:cNvGrpSpPr/>
        <p:nvPr/>
      </p:nvGrpSpPr>
      <p:grpSpPr>
        <a:xfrm>
          <a:off x="0" y="0"/>
          <a:ext cx="0" cy="0"/>
          <a:chOff x="0" y="0"/>
          <a:chExt cx="0" cy="0"/>
        </a:xfrm>
      </p:grpSpPr>
      <p:sp>
        <p:nvSpPr>
          <p:cNvPr id="8" name="Background">
            <a:extLst>
              <a:ext uri="{FF2B5EF4-FFF2-40B4-BE49-F238E27FC236}">
                <a16:creationId xmlns:a16="http://schemas.microsoft.com/office/drawing/2014/main" id="{6733E70D-C45F-3143-9EB7-9777026C5D85}"/>
              </a:ext>
            </a:extLst>
          </p:cNvPr>
          <p:cNvSpPr/>
          <p:nvPr userDrawn="1"/>
        </p:nvSpPr>
        <p:spPr>
          <a:xfrm>
            <a:off x="-37849" y="-51041"/>
            <a:ext cx="12267698" cy="696008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0" name="MAP">
            <a:extLst>
              <a:ext uri="{FF2B5EF4-FFF2-40B4-BE49-F238E27FC236}">
                <a16:creationId xmlns:a16="http://schemas.microsoft.com/office/drawing/2014/main" id="{34C0A4E4-6805-6442-AC7C-F090EAA84123}"/>
              </a:ext>
            </a:extLst>
          </p:cNvPr>
          <p:cNvGrpSpPr/>
          <p:nvPr userDrawn="1"/>
        </p:nvGrpSpPr>
        <p:grpSpPr>
          <a:xfrm rot="17341682">
            <a:off x="-303572" y="-4253536"/>
            <a:ext cx="13374319" cy="12544235"/>
            <a:chOff x="2636867" y="-1669717"/>
            <a:chExt cx="10006864" cy="8871870"/>
          </a:xfrm>
          <a:solidFill>
            <a:schemeClr val="bg1">
              <a:alpha val="77000"/>
            </a:schemeClr>
          </a:solidFill>
        </p:grpSpPr>
        <p:sp>
          <p:nvSpPr>
            <p:cNvPr id="11" name="Freeform: Shape 109">
              <a:extLst>
                <a:ext uri="{FF2B5EF4-FFF2-40B4-BE49-F238E27FC236}">
                  <a16:creationId xmlns:a16="http://schemas.microsoft.com/office/drawing/2014/main" id="{66AC9D8D-F733-354E-8E45-4CA0B67071D4}"/>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0">
              <a:extLst>
                <a:ext uri="{FF2B5EF4-FFF2-40B4-BE49-F238E27FC236}">
                  <a16:creationId xmlns:a16="http://schemas.microsoft.com/office/drawing/2014/main" id="{6BBBD647-9542-6E4F-80B0-84AF961EDC0E}"/>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3">
              <a:extLst>
                <a:ext uri="{FF2B5EF4-FFF2-40B4-BE49-F238E27FC236}">
                  <a16:creationId xmlns:a16="http://schemas.microsoft.com/office/drawing/2014/main" id="{817E3743-079B-2245-A757-69E80C975DDD}"/>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4">
              <a:extLst>
                <a:ext uri="{FF2B5EF4-FFF2-40B4-BE49-F238E27FC236}">
                  <a16:creationId xmlns:a16="http://schemas.microsoft.com/office/drawing/2014/main" id="{828487A5-8553-8D4F-8D95-B9207A8AA975}"/>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16">
              <a:extLst>
                <a:ext uri="{FF2B5EF4-FFF2-40B4-BE49-F238E27FC236}">
                  <a16:creationId xmlns:a16="http://schemas.microsoft.com/office/drawing/2014/main" id="{E5EC164D-D35B-2946-8CA1-17850CEC8639}"/>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18">
              <a:extLst>
                <a:ext uri="{FF2B5EF4-FFF2-40B4-BE49-F238E27FC236}">
                  <a16:creationId xmlns:a16="http://schemas.microsoft.com/office/drawing/2014/main" id="{567F8925-B743-DC45-ADF8-2AAC83DC2004}"/>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20">
              <a:extLst>
                <a:ext uri="{FF2B5EF4-FFF2-40B4-BE49-F238E27FC236}">
                  <a16:creationId xmlns:a16="http://schemas.microsoft.com/office/drawing/2014/main" id="{051F9156-2D3E-B042-8050-DB16AECAB05B}"/>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21">
              <a:extLst>
                <a:ext uri="{FF2B5EF4-FFF2-40B4-BE49-F238E27FC236}">
                  <a16:creationId xmlns:a16="http://schemas.microsoft.com/office/drawing/2014/main" id="{042AEA60-E3BB-7F42-9414-B0683F9D0F68}"/>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22">
              <a:extLst>
                <a:ext uri="{FF2B5EF4-FFF2-40B4-BE49-F238E27FC236}">
                  <a16:creationId xmlns:a16="http://schemas.microsoft.com/office/drawing/2014/main" id="{7340C2AE-34D0-0243-A274-B10DFFA4DC08}"/>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23">
              <a:extLst>
                <a:ext uri="{FF2B5EF4-FFF2-40B4-BE49-F238E27FC236}">
                  <a16:creationId xmlns:a16="http://schemas.microsoft.com/office/drawing/2014/main" id="{15E6620D-8E92-0041-A374-15559CF7907C}"/>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124">
              <a:extLst>
                <a:ext uri="{FF2B5EF4-FFF2-40B4-BE49-F238E27FC236}">
                  <a16:creationId xmlns:a16="http://schemas.microsoft.com/office/drawing/2014/main" id="{01288CB5-BBB8-A64A-8A71-73930604E6FD}"/>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125">
              <a:extLst>
                <a:ext uri="{FF2B5EF4-FFF2-40B4-BE49-F238E27FC236}">
                  <a16:creationId xmlns:a16="http://schemas.microsoft.com/office/drawing/2014/main" id="{45490A98-4E68-1044-933B-DC08659EDDFC}"/>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26">
              <a:extLst>
                <a:ext uri="{FF2B5EF4-FFF2-40B4-BE49-F238E27FC236}">
                  <a16:creationId xmlns:a16="http://schemas.microsoft.com/office/drawing/2014/main" id="{ABA9FEE6-94B0-AF48-8E0A-B5B51D42340D}"/>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27">
              <a:extLst>
                <a:ext uri="{FF2B5EF4-FFF2-40B4-BE49-F238E27FC236}">
                  <a16:creationId xmlns:a16="http://schemas.microsoft.com/office/drawing/2014/main" id="{20D13AF0-7E61-E943-AD9C-87E5B9549A84}"/>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28">
              <a:extLst>
                <a:ext uri="{FF2B5EF4-FFF2-40B4-BE49-F238E27FC236}">
                  <a16:creationId xmlns:a16="http://schemas.microsoft.com/office/drawing/2014/main" id="{9A8C46E5-F372-0246-ACFD-8A639DF02F8E}"/>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29">
              <a:extLst>
                <a:ext uri="{FF2B5EF4-FFF2-40B4-BE49-F238E27FC236}">
                  <a16:creationId xmlns:a16="http://schemas.microsoft.com/office/drawing/2014/main" id="{1F93ECF2-3BC6-4046-A15B-811DB914781C}"/>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30">
              <a:extLst>
                <a:ext uri="{FF2B5EF4-FFF2-40B4-BE49-F238E27FC236}">
                  <a16:creationId xmlns:a16="http://schemas.microsoft.com/office/drawing/2014/main" id="{BA73671A-780F-0049-B0F3-C9936C8A792A}"/>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31">
              <a:extLst>
                <a:ext uri="{FF2B5EF4-FFF2-40B4-BE49-F238E27FC236}">
                  <a16:creationId xmlns:a16="http://schemas.microsoft.com/office/drawing/2014/main" id="{6BFCE1E2-70E9-8148-8115-CDBE72D31D27}"/>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32">
              <a:extLst>
                <a:ext uri="{FF2B5EF4-FFF2-40B4-BE49-F238E27FC236}">
                  <a16:creationId xmlns:a16="http://schemas.microsoft.com/office/drawing/2014/main" id="{A45B904C-3602-3B45-935C-90EDB547FC6B}"/>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33">
              <a:extLst>
                <a:ext uri="{FF2B5EF4-FFF2-40B4-BE49-F238E27FC236}">
                  <a16:creationId xmlns:a16="http://schemas.microsoft.com/office/drawing/2014/main" id="{FD525C3F-AD39-9447-9CB5-52BEECB7434D}"/>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34">
              <a:extLst>
                <a:ext uri="{FF2B5EF4-FFF2-40B4-BE49-F238E27FC236}">
                  <a16:creationId xmlns:a16="http://schemas.microsoft.com/office/drawing/2014/main" id="{6E89C758-4DBA-9D46-991B-9EE796D1BAEC}"/>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35">
              <a:extLst>
                <a:ext uri="{FF2B5EF4-FFF2-40B4-BE49-F238E27FC236}">
                  <a16:creationId xmlns:a16="http://schemas.microsoft.com/office/drawing/2014/main" id="{713ECB85-355C-B645-BC60-20751D60654E}"/>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36">
              <a:extLst>
                <a:ext uri="{FF2B5EF4-FFF2-40B4-BE49-F238E27FC236}">
                  <a16:creationId xmlns:a16="http://schemas.microsoft.com/office/drawing/2014/main" id="{E35AAD14-C75A-2941-9294-79D6D1A1029D}"/>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37">
              <a:extLst>
                <a:ext uri="{FF2B5EF4-FFF2-40B4-BE49-F238E27FC236}">
                  <a16:creationId xmlns:a16="http://schemas.microsoft.com/office/drawing/2014/main" id="{B56CB8DF-55CA-A744-9304-659CCE843265}"/>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38">
              <a:extLst>
                <a:ext uri="{FF2B5EF4-FFF2-40B4-BE49-F238E27FC236}">
                  <a16:creationId xmlns:a16="http://schemas.microsoft.com/office/drawing/2014/main" id="{F5B12EF6-B4E6-DB44-97DE-432D29C3AE2D}"/>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9">
              <a:extLst>
                <a:ext uri="{FF2B5EF4-FFF2-40B4-BE49-F238E27FC236}">
                  <a16:creationId xmlns:a16="http://schemas.microsoft.com/office/drawing/2014/main" id="{4F3F635C-5E02-EA46-A579-DACDC5CDC9E0}"/>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40">
              <a:extLst>
                <a:ext uri="{FF2B5EF4-FFF2-40B4-BE49-F238E27FC236}">
                  <a16:creationId xmlns:a16="http://schemas.microsoft.com/office/drawing/2014/main" id="{4706241B-BF5F-3E4F-A19B-8704FB5B7EBC}"/>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41">
              <a:extLst>
                <a:ext uri="{FF2B5EF4-FFF2-40B4-BE49-F238E27FC236}">
                  <a16:creationId xmlns:a16="http://schemas.microsoft.com/office/drawing/2014/main" id="{029F769C-99B5-784C-A7F5-B635EF793EB8}"/>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42">
              <a:extLst>
                <a:ext uri="{FF2B5EF4-FFF2-40B4-BE49-F238E27FC236}">
                  <a16:creationId xmlns:a16="http://schemas.microsoft.com/office/drawing/2014/main" id="{29F589CF-B8D4-8346-8BB6-9740881FD909}"/>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3">
              <a:extLst>
                <a:ext uri="{FF2B5EF4-FFF2-40B4-BE49-F238E27FC236}">
                  <a16:creationId xmlns:a16="http://schemas.microsoft.com/office/drawing/2014/main" id="{59D02D16-15B8-2946-BB0E-C0751F900B78}"/>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4">
              <a:extLst>
                <a:ext uri="{FF2B5EF4-FFF2-40B4-BE49-F238E27FC236}">
                  <a16:creationId xmlns:a16="http://schemas.microsoft.com/office/drawing/2014/main" id="{D894DE29-82E6-9D41-A5CB-69E7F5E8E1EB}"/>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45">
              <a:extLst>
                <a:ext uri="{FF2B5EF4-FFF2-40B4-BE49-F238E27FC236}">
                  <a16:creationId xmlns:a16="http://schemas.microsoft.com/office/drawing/2014/main" id="{0C3B59FC-47D3-734D-BA97-3ADEA62D8C68}"/>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46">
              <a:extLst>
                <a:ext uri="{FF2B5EF4-FFF2-40B4-BE49-F238E27FC236}">
                  <a16:creationId xmlns:a16="http://schemas.microsoft.com/office/drawing/2014/main" id="{90D0FD10-A19B-C642-A45B-0DD3B1090F3E}"/>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47">
              <a:extLst>
                <a:ext uri="{FF2B5EF4-FFF2-40B4-BE49-F238E27FC236}">
                  <a16:creationId xmlns:a16="http://schemas.microsoft.com/office/drawing/2014/main" id="{03754257-B99A-1A41-8836-8721332F3849}"/>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1">
              <a:extLst>
                <a:ext uri="{FF2B5EF4-FFF2-40B4-BE49-F238E27FC236}">
                  <a16:creationId xmlns:a16="http://schemas.microsoft.com/office/drawing/2014/main" id="{4E7DCD20-C34F-A14B-80E0-95354064DF0E}"/>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54">
              <a:extLst>
                <a:ext uri="{FF2B5EF4-FFF2-40B4-BE49-F238E27FC236}">
                  <a16:creationId xmlns:a16="http://schemas.microsoft.com/office/drawing/2014/main" id="{9D3698B6-E711-1A49-B4AE-719C105029B4}"/>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56">
              <a:extLst>
                <a:ext uri="{FF2B5EF4-FFF2-40B4-BE49-F238E27FC236}">
                  <a16:creationId xmlns:a16="http://schemas.microsoft.com/office/drawing/2014/main" id="{FD72F24F-BB22-014E-B52C-097D0D9C54B4}"/>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57">
              <a:extLst>
                <a:ext uri="{FF2B5EF4-FFF2-40B4-BE49-F238E27FC236}">
                  <a16:creationId xmlns:a16="http://schemas.microsoft.com/office/drawing/2014/main" id="{0392263D-E81B-E24B-AB94-873514ABAE8B}"/>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58">
              <a:extLst>
                <a:ext uri="{FF2B5EF4-FFF2-40B4-BE49-F238E27FC236}">
                  <a16:creationId xmlns:a16="http://schemas.microsoft.com/office/drawing/2014/main" id="{20895FC5-D4DC-D64A-B334-8142C861CD27}"/>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59">
              <a:extLst>
                <a:ext uri="{FF2B5EF4-FFF2-40B4-BE49-F238E27FC236}">
                  <a16:creationId xmlns:a16="http://schemas.microsoft.com/office/drawing/2014/main" id="{8092CF46-10CF-B64D-8A6C-9C2509DF57F6}"/>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60">
              <a:extLst>
                <a:ext uri="{FF2B5EF4-FFF2-40B4-BE49-F238E27FC236}">
                  <a16:creationId xmlns:a16="http://schemas.microsoft.com/office/drawing/2014/main" id="{A815DCA0-1AA0-A941-A0F5-6299E8A02BBB}"/>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52" name="White Rectangle">
            <a:extLst>
              <a:ext uri="{FF2B5EF4-FFF2-40B4-BE49-F238E27FC236}">
                <a16:creationId xmlns:a16="http://schemas.microsoft.com/office/drawing/2014/main" id="{C1A55FD5-5171-A045-92DE-96ACB16E4C73}"/>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3" name="Text Placeholder ">
            <a:extLst>
              <a:ext uri="{FF2B5EF4-FFF2-40B4-BE49-F238E27FC236}">
                <a16:creationId xmlns:a16="http://schemas.microsoft.com/office/drawing/2014/main" id="{A496BD70-4DED-5F48-AEA2-EC249667D115}"/>
              </a:ext>
            </a:extLst>
          </p:cNvPr>
          <p:cNvSpPr>
            <a:spLocks noGrp="1"/>
          </p:cNvSpPr>
          <p:nvPr>
            <p:ph type="body" sz="quarter" idx="10"/>
          </p:nvPr>
        </p:nvSpPr>
        <p:spPr>
          <a:xfrm>
            <a:off x="1249341" y="2105925"/>
            <a:ext cx="7518910" cy="1585395"/>
          </a:xfrm>
        </p:spPr>
        <p:txBody>
          <a:bodyPr>
            <a:normAutofit/>
          </a:bodyPr>
          <a:lstStyle>
            <a:lvl1pPr marL="0" indent="0" algn="l">
              <a:buClr>
                <a:schemeClr val="bg1"/>
              </a:buClr>
              <a:buFont typeface="System Font Regular"/>
              <a:buNone/>
              <a:defRPr sz="1800" b="0" i="0">
                <a:solidFill>
                  <a:schemeClr val="tx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Title">
            <a:extLst>
              <a:ext uri="{FF2B5EF4-FFF2-40B4-BE49-F238E27FC236}">
                <a16:creationId xmlns:a16="http://schemas.microsoft.com/office/drawing/2014/main" id="{C5FF22E5-E22B-1D49-8540-1207C323209B}"/>
              </a:ext>
            </a:extLst>
          </p:cNvPr>
          <p:cNvSpPr>
            <a:spLocks noGrp="1"/>
          </p:cNvSpPr>
          <p:nvPr>
            <p:ph type="title"/>
          </p:nvPr>
        </p:nvSpPr>
        <p:spPr>
          <a:xfrm>
            <a:off x="1205232" y="1258112"/>
            <a:ext cx="5118101" cy="750458"/>
          </a:xfrm>
        </p:spPr>
        <p:txBody>
          <a:bodyPr>
            <a:normAutofit/>
          </a:bodyPr>
          <a:lstStyle>
            <a:lvl1pPr>
              <a:defRPr sz="2800" b="1" i="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325803231"/>
      </p:ext>
    </p:extLst>
  </p:cSld>
  <p:clrMapOvr>
    <a:overrideClrMapping bg1="lt1" tx1="dk1" bg2="lt2" tx2="dk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4 Slide BlueGreen">
    <p:bg>
      <p:bgRef idx="1001">
        <a:schemeClr val="bg1"/>
      </p:bgRef>
    </p:bg>
    <p:spTree>
      <p:nvGrpSpPr>
        <p:cNvPr id="1" name=""/>
        <p:cNvGrpSpPr/>
        <p:nvPr/>
      </p:nvGrpSpPr>
      <p:grpSpPr>
        <a:xfrm>
          <a:off x="0" y="0"/>
          <a:ext cx="0" cy="0"/>
          <a:chOff x="0" y="0"/>
          <a:chExt cx="0" cy="0"/>
        </a:xfrm>
      </p:grpSpPr>
      <p:pic>
        <p:nvPicPr>
          <p:cNvPr id="47" name="Picture 46" descr="Shape, background pattern&#10;&#10;Description automatically generated">
            <a:extLst>
              <a:ext uri="{FF2B5EF4-FFF2-40B4-BE49-F238E27FC236}">
                <a16:creationId xmlns:a16="http://schemas.microsoft.com/office/drawing/2014/main" id="{FE83459A-1D2B-48A9-84E2-4F30ECADC7E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Background">
            <a:extLst>
              <a:ext uri="{FF2B5EF4-FFF2-40B4-BE49-F238E27FC236}">
                <a16:creationId xmlns:a16="http://schemas.microsoft.com/office/drawing/2014/main" id="{9A7C80C2-3F90-EE4A-B66C-7BDBAC2A4AB1}"/>
              </a:ext>
            </a:extLst>
          </p:cNvPr>
          <p:cNvSpPr/>
          <p:nvPr userDrawn="1"/>
        </p:nvSpPr>
        <p:spPr>
          <a:xfrm>
            <a:off x="1" y="0"/>
            <a:ext cx="98686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0" name="MAP">
            <a:extLst>
              <a:ext uri="{FF2B5EF4-FFF2-40B4-BE49-F238E27FC236}">
                <a16:creationId xmlns:a16="http://schemas.microsoft.com/office/drawing/2014/main" id="{671BC2C0-6840-1C49-8989-6AF3518D78EF}"/>
              </a:ext>
            </a:extLst>
          </p:cNvPr>
          <p:cNvGrpSpPr/>
          <p:nvPr userDrawn="1"/>
        </p:nvGrpSpPr>
        <p:grpSpPr>
          <a:xfrm>
            <a:off x="-4574512" y="-3383280"/>
            <a:ext cx="14443130" cy="10241280"/>
            <a:chOff x="-5170597" y="-3383280"/>
            <a:chExt cx="14443130" cy="10241280"/>
          </a:xfrm>
          <a:gradFill>
            <a:gsLst>
              <a:gs pos="20000">
                <a:schemeClr val="accent3">
                  <a:alpha val="57000"/>
                </a:schemeClr>
              </a:gs>
              <a:gs pos="47000">
                <a:schemeClr val="accent1">
                  <a:alpha val="24000"/>
                </a:schemeClr>
              </a:gs>
              <a:gs pos="100000">
                <a:srgbClr val="001C22">
                  <a:alpha val="48000"/>
                </a:srgbClr>
              </a:gs>
            </a:gsLst>
            <a:lin ang="13500000" scaled="1"/>
          </a:gradFill>
        </p:grpSpPr>
        <p:sp>
          <p:nvSpPr>
            <p:cNvPr id="13" name="Freeform: Shape 6">
              <a:extLst>
                <a:ext uri="{FF2B5EF4-FFF2-40B4-BE49-F238E27FC236}">
                  <a16:creationId xmlns:a16="http://schemas.microsoft.com/office/drawing/2014/main" id="{EC401740-ED1F-A649-A4A2-2A14AD6830EE}"/>
                </a:ext>
              </a:extLst>
            </p:cNvPr>
            <p:cNvSpPr/>
            <p:nvPr/>
          </p:nvSpPr>
          <p:spPr>
            <a:xfrm>
              <a:off x="-4910244" y="-1706032"/>
              <a:ext cx="8104758" cy="8562299"/>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86">
              <a:extLst>
                <a:ext uri="{FF2B5EF4-FFF2-40B4-BE49-F238E27FC236}">
                  <a16:creationId xmlns:a16="http://schemas.microsoft.com/office/drawing/2014/main" id="{A0AE613D-463A-1D49-8703-1D9CF9905CEC}"/>
                </a:ext>
              </a:extLst>
            </p:cNvPr>
            <p:cNvSpPr/>
            <p:nvPr/>
          </p:nvSpPr>
          <p:spPr>
            <a:xfrm>
              <a:off x="-1972779" y="988804"/>
              <a:ext cx="4897645" cy="586772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87">
              <a:extLst>
                <a:ext uri="{FF2B5EF4-FFF2-40B4-BE49-F238E27FC236}">
                  <a16:creationId xmlns:a16="http://schemas.microsoft.com/office/drawing/2014/main" id="{5E5F62C0-7E09-9040-954B-DD38321BAD6A}"/>
                </a:ext>
              </a:extLst>
            </p:cNvPr>
            <p:cNvSpPr/>
            <p:nvPr/>
          </p:nvSpPr>
          <p:spPr>
            <a:xfrm>
              <a:off x="-1785025" y="1347500"/>
              <a:ext cx="4604594" cy="5509033"/>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88">
              <a:extLst>
                <a:ext uri="{FF2B5EF4-FFF2-40B4-BE49-F238E27FC236}">
                  <a16:creationId xmlns:a16="http://schemas.microsoft.com/office/drawing/2014/main" id="{86DEB4EB-C1B3-214B-9D6D-49AE9CBD9D2A}"/>
                </a:ext>
              </a:extLst>
            </p:cNvPr>
            <p:cNvSpPr/>
            <p:nvPr/>
          </p:nvSpPr>
          <p:spPr>
            <a:xfrm>
              <a:off x="-94817" y="6633143"/>
              <a:ext cx="1109780" cy="223390"/>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89">
              <a:extLst>
                <a:ext uri="{FF2B5EF4-FFF2-40B4-BE49-F238E27FC236}">
                  <a16:creationId xmlns:a16="http://schemas.microsoft.com/office/drawing/2014/main" id="{C708D5EF-E867-7D4F-A619-42066D6F0A2B}"/>
                </a:ext>
              </a:extLst>
            </p:cNvPr>
            <p:cNvSpPr/>
            <p:nvPr/>
          </p:nvSpPr>
          <p:spPr>
            <a:xfrm>
              <a:off x="-1248278" y="1910450"/>
              <a:ext cx="3893421" cy="4947284"/>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0">
              <a:extLst>
                <a:ext uri="{FF2B5EF4-FFF2-40B4-BE49-F238E27FC236}">
                  <a16:creationId xmlns:a16="http://schemas.microsoft.com/office/drawing/2014/main" id="{F6E65241-CE4D-CD42-A2D3-432B3D6CD193}"/>
                </a:ext>
              </a:extLst>
            </p:cNvPr>
            <p:cNvSpPr/>
            <p:nvPr/>
          </p:nvSpPr>
          <p:spPr>
            <a:xfrm>
              <a:off x="-1063610" y="2165835"/>
              <a:ext cx="3587052" cy="469043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1">
              <a:extLst>
                <a:ext uri="{FF2B5EF4-FFF2-40B4-BE49-F238E27FC236}">
                  <a16:creationId xmlns:a16="http://schemas.microsoft.com/office/drawing/2014/main" id="{552E3D93-9658-3F4E-81F5-F824FC5EB8EC}"/>
                </a:ext>
              </a:extLst>
            </p:cNvPr>
            <p:cNvSpPr/>
            <p:nvPr/>
          </p:nvSpPr>
          <p:spPr>
            <a:xfrm>
              <a:off x="-899177" y="2458018"/>
              <a:ext cx="3350525" cy="4399449"/>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2">
              <a:extLst>
                <a:ext uri="{FF2B5EF4-FFF2-40B4-BE49-F238E27FC236}">
                  <a16:creationId xmlns:a16="http://schemas.microsoft.com/office/drawing/2014/main" id="{1BF37837-EF4C-7748-8EEB-B2BE3EDAAE8B}"/>
                </a:ext>
              </a:extLst>
            </p:cNvPr>
            <p:cNvSpPr/>
            <p:nvPr/>
          </p:nvSpPr>
          <p:spPr>
            <a:xfrm>
              <a:off x="-756343" y="2717998"/>
              <a:ext cx="3113020" cy="3989495"/>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3">
              <a:extLst>
                <a:ext uri="{FF2B5EF4-FFF2-40B4-BE49-F238E27FC236}">
                  <a16:creationId xmlns:a16="http://schemas.microsoft.com/office/drawing/2014/main" id="{6C4DAE06-89E9-D04F-9AF5-E7117D9940C7}"/>
                </a:ext>
              </a:extLst>
            </p:cNvPr>
            <p:cNvSpPr/>
            <p:nvPr/>
          </p:nvSpPr>
          <p:spPr>
            <a:xfrm>
              <a:off x="-426031" y="3309661"/>
              <a:ext cx="2607133" cy="2890719"/>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4">
              <a:extLst>
                <a:ext uri="{FF2B5EF4-FFF2-40B4-BE49-F238E27FC236}">
                  <a16:creationId xmlns:a16="http://schemas.microsoft.com/office/drawing/2014/main" id="{2CABE2FF-00FB-C841-A0ED-88A00D901F0E}"/>
                </a:ext>
              </a:extLst>
            </p:cNvPr>
            <p:cNvSpPr/>
            <p:nvPr/>
          </p:nvSpPr>
          <p:spPr>
            <a:xfrm>
              <a:off x="-242278" y="4396456"/>
              <a:ext cx="498083" cy="648660"/>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95">
              <a:extLst>
                <a:ext uri="{FF2B5EF4-FFF2-40B4-BE49-F238E27FC236}">
                  <a16:creationId xmlns:a16="http://schemas.microsoft.com/office/drawing/2014/main" id="{C0D2CB0F-CC8A-554B-96F2-9620CED64BDB}"/>
                </a:ext>
              </a:extLst>
            </p:cNvPr>
            <p:cNvSpPr/>
            <p:nvPr/>
          </p:nvSpPr>
          <p:spPr>
            <a:xfrm>
              <a:off x="658062" y="3510963"/>
              <a:ext cx="1450440" cy="2434797"/>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96">
              <a:extLst>
                <a:ext uri="{FF2B5EF4-FFF2-40B4-BE49-F238E27FC236}">
                  <a16:creationId xmlns:a16="http://schemas.microsoft.com/office/drawing/2014/main" id="{FD864140-DA66-A146-B799-28C41331FB79}"/>
                </a:ext>
              </a:extLst>
            </p:cNvPr>
            <p:cNvSpPr/>
            <p:nvPr/>
          </p:nvSpPr>
          <p:spPr>
            <a:xfrm>
              <a:off x="922818" y="3852299"/>
              <a:ext cx="1043678" cy="1784714"/>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97">
              <a:extLst>
                <a:ext uri="{FF2B5EF4-FFF2-40B4-BE49-F238E27FC236}">
                  <a16:creationId xmlns:a16="http://schemas.microsoft.com/office/drawing/2014/main" id="{B7D107EC-3AED-664B-9A3A-CB5F4A217175}"/>
                </a:ext>
              </a:extLst>
            </p:cNvPr>
            <p:cNvSpPr/>
            <p:nvPr/>
          </p:nvSpPr>
          <p:spPr>
            <a:xfrm>
              <a:off x="1050175" y="4192345"/>
              <a:ext cx="733123" cy="1134855"/>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5">
              <a:extLst>
                <a:ext uri="{FF2B5EF4-FFF2-40B4-BE49-F238E27FC236}">
                  <a16:creationId xmlns:a16="http://schemas.microsoft.com/office/drawing/2014/main" id="{5D543BD3-4A5C-CE4C-A34C-5E1079F20CF5}"/>
                </a:ext>
              </a:extLst>
            </p:cNvPr>
            <p:cNvSpPr/>
            <p:nvPr/>
          </p:nvSpPr>
          <p:spPr>
            <a:xfrm>
              <a:off x="-1126448" y="-3365819"/>
              <a:ext cx="5291315" cy="10222352"/>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9">
              <a:extLst>
                <a:ext uri="{FF2B5EF4-FFF2-40B4-BE49-F238E27FC236}">
                  <a16:creationId xmlns:a16="http://schemas.microsoft.com/office/drawing/2014/main" id="{60B6ABA8-310D-D04D-AD96-9CE7D24967BE}"/>
                </a:ext>
              </a:extLst>
            </p:cNvPr>
            <p:cNvSpPr/>
            <p:nvPr/>
          </p:nvSpPr>
          <p:spPr>
            <a:xfrm>
              <a:off x="-435554" y="-3381682"/>
              <a:ext cx="4745088" cy="10237815"/>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10">
              <a:extLst>
                <a:ext uri="{FF2B5EF4-FFF2-40B4-BE49-F238E27FC236}">
                  <a16:creationId xmlns:a16="http://schemas.microsoft.com/office/drawing/2014/main" id="{D43E8216-3FAD-3549-935D-AC7C78723585}"/>
                </a:ext>
              </a:extLst>
            </p:cNvPr>
            <p:cNvSpPr/>
            <p:nvPr/>
          </p:nvSpPr>
          <p:spPr>
            <a:xfrm>
              <a:off x="494787" y="-3380482"/>
              <a:ext cx="3970229" cy="10237015"/>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13">
              <a:extLst>
                <a:ext uri="{FF2B5EF4-FFF2-40B4-BE49-F238E27FC236}">
                  <a16:creationId xmlns:a16="http://schemas.microsoft.com/office/drawing/2014/main" id="{C6545A6D-AB49-C647-B54B-28BB926791FD}"/>
                </a:ext>
              </a:extLst>
            </p:cNvPr>
            <p:cNvSpPr/>
            <p:nvPr/>
          </p:nvSpPr>
          <p:spPr>
            <a:xfrm>
              <a:off x="938793" y="-3381416"/>
              <a:ext cx="3973572" cy="1023794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14">
              <a:extLst>
                <a:ext uri="{FF2B5EF4-FFF2-40B4-BE49-F238E27FC236}">
                  <a16:creationId xmlns:a16="http://schemas.microsoft.com/office/drawing/2014/main" id="{3D2054B7-4527-7F4F-99E3-CBEC470CC791}"/>
                </a:ext>
              </a:extLst>
            </p:cNvPr>
            <p:cNvSpPr/>
            <p:nvPr/>
          </p:nvSpPr>
          <p:spPr>
            <a:xfrm>
              <a:off x="1099974" y="-3381682"/>
              <a:ext cx="4242283" cy="10238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16">
              <a:extLst>
                <a:ext uri="{FF2B5EF4-FFF2-40B4-BE49-F238E27FC236}">
                  <a16:creationId xmlns:a16="http://schemas.microsoft.com/office/drawing/2014/main" id="{B86BA506-53D6-E244-AC85-B31CA31D0926}"/>
                </a:ext>
              </a:extLst>
            </p:cNvPr>
            <p:cNvSpPr/>
            <p:nvPr/>
          </p:nvSpPr>
          <p:spPr>
            <a:xfrm>
              <a:off x="1251858" y="-3380617"/>
              <a:ext cx="4401107" cy="10237150"/>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18">
              <a:extLst>
                <a:ext uri="{FF2B5EF4-FFF2-40B4-BE49-F238E27FC236}">
                  <a16:creationId xmlns:a16="http://schemas.microsoft.com/office/drawing/2014/main" id="{72F08554-C10C-8C47-9A9B-B6EBB85862BC}"/>
                </a:ext>
              </a:extLst>
            </p:cNvPr>
            <p:cNvSpPr/>
            <p:nvPr/>
          </p:nvSpPr>
          <p:spPr>
            <a:xfrm>
              <a:off x="1388754" y="-3380083"/>
              <a:ext cx="4496964" cy="1023661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0">
              <a:extLst>
                <a:ext uri="{FF2B5EF4-FFF2-40B4-BE49-F238E27FC236}">
                  <a16:creationId xmlns:a16="http://schemas.microsoft.com/office/drawing/2014/main" id="{6ACB8867-06B5-D048-85E8-A1A1EBFC5393}"/>
                </a:ext>
              </a:extLst>
            </p:cNvPr>
            <p:cNvSpPr/>
            <p:nvPr/>
          </p:nvSpPr>
          <p:spPr>
            <a:xfrm>
              <a:off x="2118698" y="-3382481"/>
              <a:ext cx="4815715" cy="10239815"/>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1">
              <a:extLst>
                <a:ext uri="{FF2B5EF4-FFF2-40B4-BE49-F238E27FC236}">
                  <a16:creationId xmlns:a16="http://schemas.microsoft.com/office/drawing/2014/main" id="{3113BA9E-FE92-FE4F-BD3E-02142CBF028C}"/>
                </a:ext>
              </a:extLst>
            </p:cNvPr>
            <p:cNvSpPr/>
            <p:nvPr/>
          </p:nvSpPr>
          <p:spPr>
            <a:xfrm>
              <a:off x="2549562" y="-3381549"/>
              <a:ext cx="4712864" cy="10238482"/>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2">
              <a:extLst>
                <a:ext uri="{FF2B5EF4-FFF2-40B4-BE49-F238E27FC236}">
                  <a16:creationId xmlns:a16="http://schemas.microsoft.com/office/drawing/2014/main" id="{231F2D97-18EA-C94F-AC29-4E0E09CD9EF3}"/>
                </a:ext>
              </a:extLst>
            </p:cNvPr>
            <p:cNvSpPr/>
            <p:nvPr/>
          </p:nvSpPr>
          <p:spPr>
            <a:xfrm>
              <a:off x="2821802" y="-3381682"/>
              <a:ext cx="4804655" cy="10238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23">
              <a:extLst>
                <a:ext uri="{FF2B5EF4-FFF2-40B4-BE49-F238E27FC236}">
                  <a16:creationId xmlns:a16="http://schemas.microsoft.com/office/drawing/2014/main" id="{7FFF29E2-1D1E-0547-BCAD-7887E18AFB90}"/>
                </a:ext>
              </a:extLst>
            </p:cNvPr>
            <p:cNvSpPr/>
            <p:nvPr/>
          </p:nvSpPr>
          <p:spPr>
            <a:xfrm>
              <a:off x="3040666" y="-3383280"/>
              <a:ext cx="4798349" cy="10239549"/>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24">
              <a:extLst>
                <a:ext uri="{FF2B5EF4-FFF2-40B4-BE49-F238E27FC236}">
                  <a16:creationId xmlns:a16="http://schemas.microsoft.com/office/drawing/2014/main" id="{053B6361-55BB-EA44-808B-022C646662EA}"/>
                </a:ext>
              </a:extLst>
            </p:cNvPr>
            <p:cNvSpPr/>
            <p:nvPr/>
          </p:nvSpPr>
          <p:spPr>
            <a:xfrm>
              <a:off x="3329537" y="-3381682"/>
              <a:ext cx="5018571" cy="10237815"/>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25">
              <a:extLst>
                <a:ext uri="{FF2B5EF4-FFF2-40B4-BE49-F238E27FC236}">
                  <a16:creationId xmlns:a16="http://schemas.microsoft.com/office/drawing/2014/main" id="{CD380961-9CB9-7145-B2EB-604635CC9DFD}"/>
                </a:ext>
              </a:extLst>
            </p:cNvPr>
            <p:cNvSpPr/>
            <p:nvPr/>
          </p:nvSpPr>
          <p:spPr>
            <a:xfrm>
              <a:off x="3451295" y="-3380216"/>
              <a:ext cx="5213630" cy="10237683"/>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26">
              <a:extLst>
                <a:ext uri="{FF2B5EF4-FFF2-40B4-BE49-F238E27FC236}">
                  <a16:creationId xmlns:a16="http://schemas.microsoft.com/office/drawing/2014/main" id="{081F34A6-81C6-414F-9C66-AC7523D13B42}"/>
                </a:ext>
              </a:extLst>
            </p:cNvPr>
            <p:cNvSpPr/>
            <p:nvPr/>
          </p:nvSpPr>
          <p:spPr>
            <a:xfrm>
              <a:off x="3615151" y="-3381682"/>
              <a:ext cx="5262116" cy="10239682"/>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8">
              <a:extLst>
                <a:ext uri="{FF2B5EF4-FFF2-40B4-BE49-F238E27FC236}">
                  <a16:creationId xmlns:a16="http://schemas.microsoft.com/office/drawing/2014/main" id="{FA7943BD-AEEF-6F4E-A99E-C6D56EEFF928}"/>
                </a:ext>
              </a:extLst>
            </p:cNvPr>
            <p:cNvSpPr/>
            <p:nvPr/>
          </p:nvSpPr>
          <p:spPr>
            <a:xfrm>
              <a:off x="-1463755" y="1619996"/>
              <a:ext cx="4198468" cy="523613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9">
              <a:extLst>
                <a:ext uri="{FF2B5EF4-FFF2-40B4-BE49-F238E27FC236}">
                  <a16:creationId xmlns:a16="http://schemas.microsoft.com/office/drawing/2014/main" id="{09CEEF66-24F7-A846-B2C5-08F3546AB9A4}"/>
                </a:ext>
              </a:extLst>
            </p:cNvPr>
            <p:cNvSpPr/>
            <p:nvPr/>
          </p:nvSpPr>
          <p:spPr>
            <a:xfrm>
              <a:off x="-619821" y="3001383"/>
              <a:ext cx="2917444" cy="3489348"/>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50">
              <a:extLst>
                <a:ext uri="{FF2B5EF4-FFF2-40B4-BE49-F238E27FC236}">
                  <a16:creationId xmlns:a16="http://schemas.microsoft.com/office/drawing/2014/main" id="{EAC4BE94-CE12-0D47-BB67-FB8E766C60F0}"/>
                </a:ext>
              </a:extLst>
            </p:cNvPr>
            <p:cNvSpPr/>
            <p:nvPr/>
          </p:nvSpPr>
          <p:spPr>
            <a:xfrm>
              <a:off x="-5170597" y="-2563498"/>
              <a:ext cx="8588107" cy="9420564"/>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51">
              <a:extLst>
                <a:ext uri="{FF2B5EF4-FFF2-40B4-BE49-F238E27FC236}">
                  <a16:creationId xmlns:a16="http://schemas.microsoft.com/office/drawing/2014/main" id="{F590AF5C-8761-6941-9FF9-07DF4C7150AB}"/>
                </a:ext>
              </a:extLst>
            </p:cNvPr>
            <p:cNvSpPr/>
            <p:nvPr/>
          </p:nvSpPr>
          <p:spPr>
            <a:xfrm>
              <a:off x="849479" y="-3382214"/>
              <a:ext cx="3757618" cy="1023794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54">
              <a:extLst>
                <a:ext uri="{FF2B5EF4-FFF2-40B4-BE49-F238E27FC236}">
                  <a16:creationId xmlns:a16="http://schemas.microsoft.com/office/drawing/2014/main" id="{8F7D28A1-1491-3044-B80D-3C1DDAC45457}"/>
                </a:ext>
              </a:extLst>
            </p:cNvPr>
            <p:cNvSpPr/>
            <p:nvPr/>
          </p:nvSpPr>
          <p:spPr>
            <a:xfrm>
              <a:off x="1674122" y="-3381682"/>
              <a:ext cx="4636877" cy="10238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6">
              <a:extLst>
                <a:ext uri="{FF2B5EF4-FFF2-40B4-BE49-F238E27FC236}">
                  <a16:creationId xmlns:a16="http://schemas.microsoft.com/office/drawing/2014/main" id="{BE4646AB-ACBF-3840-8D1B-CDE5F383499E}"/>
                </a:ext>
              </a:extLst>
            </p:cNvPr>
            <p:cNvSpPr/>
            <p:nvPr/>
          </p:nvSpPr>
          <p:spPr>
            <a:xfrm>
              <a:off x="4616896" y="-3382747"/>
              <a:ext cx="4655637" cy="10239549"/>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 name="Picture Placeholder">
            <a:extLst>
              <a:ext uri="{FF2B5EF4-FFF2-40B4-BE49-F238E27FC236}">
                <a16:creationId xmlns:a16="http://schemas.microsoft.com/office/drawing/2014/main" id="{116C83B1-04E4-3745-9CB3-CBAE1EC36F41}"/>
              </a:ext>
            </a:extLst>
          </p:cNvPr>
          <p:cNvSpPr>
            <a:spLocks noGrp="1"/>
          </p:cNvSpPr>
          <p:nvPr>
            <p:ph type="pic" sz="quarter" idx="11"/>
          </p:nvPr>
        </p:nvSpPr>
        <p:spPr>
          <a:xfrm>
            <a:off x="6834188" y="774700"/>
            <a:ext cx="4379912" cy="5308600"/>
          </a:xfrm>
        </p:spPr>
        <p:txBody>
          <a:bodyPr/>
          <a:lstStyle/>
          <a:p>
            <a:endParaRPr lang="en-US"/>
          </a:p>
        </p:txBody>
      </p:sp>
      <p:sp>
        <p:nvSpPr>
          <p:cNvPr id="12" name="Text Placeholder">
            <a:extLst>
              <a:ext uri="{FF2B5EF4-FFF2-40B4-BE49-F238E27FC236}">
                <a16:creationId xmlns:a16="http://schemas.microsoft.com/office/drawing/2014/main" id="{0528BCE8-680E-924D-90DA-D1C2FB92F2CE}"/>
              </a:ext>
            </a:extLst>
          </p:cNvPr>
          <p:cNvSpPr>
            <a:spLocks noGrp="1"/>
          </p:cNvSpPr>
          <p:nvPr>
            <p:ph type="body" sz="quarter" idx="10"/>
          </p:nvPr>
        </p:nvSpPr>
        <p:spPr>
          <a:xfrm>
            <a:off x="1202626" y="2072825"/>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itle">
            <a:extLst>
              <a:ext uri="{FF2B5EF4-FFF2-40B4-BE49-F238E27FC236}">
                <a16:creationId xmlns:a16="http://schemas.microsoft.com/office/drawing/2014/main" id="{42C9E91D-902C-104D-9C51-A17A5474C252}"/>
              </a:ext>
            </a:extLst>
          </p:cNvPr>
          <p:cNvSpPr>
            <a:spLocks noGrp="1"/>
          </p:cNvSpPr>
          <p:nvPr>
            <p:ph type="title"/>
          </p:nvPr>
        </p:nvSpPr>
        <p:spPr>
          <a:xfrm>
            <a:off x="1205232" y="1258112"/>
            <a:ext cx="5118101"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543056534"/>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4 Slide Navy">
    <p:bg>
      <p:bgRef idx="1001">
        <a:schemeClr val="bg1"/>
      </p:bgRef>
    </p:bg>
    <p:spTree>
      <p:nvGrpSpPr>
        <p:cNvPr id="1" name=""/>
        <p:cNvGrpSpPr/>
        <p:nvPr/>
      </p:nvGrpSpPr>
      <p:grpSpPr>
        <a:xfrm>
          <a:off x="0" y="0"/>
          <a:ext cx="0" cy="0"/>
          <a:chOff x="0" y="0"/>
          <a:chExt cx="0" cy="0"/>
        </a:xfrm>
      </p:grpSpPr>
      <p:pic>
        <p:nvPicPr>
          <p:cNvPr id="47" name="Picture 46" descr="Shape, background pattern&#10;&#10;Description automatically generated">
            <a:extLst>
              <a:ext uri="{FF2B5EF4-FFF2-40B4-BE49-F238E27FC236}">
                <a16:creationId xmlns:a16="http://schemas.microsoft.com/office/drawing/2014/main" id="{548913A3-EA62-42C3-9D95-F8F7DEC291C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Background">
            <a:extLst>
              <a:ext uri="{FF2B5EF4-FFF2-40B4-BE49-F238E27FC236}">
                <a16:creationId xmlns:a16="http://schemas.microsoft.com/office/drawing/2014/main" id="{9A7C80C2-3F90-EE4A-B66C-7BDBAC2A4AB1}"/>
              </a:ext>
            </a:extLst>
          </p:cNvPr>
          <p:cNvSpPr/>
          <p:nvPr userDrawn="1"/>
        </p:nvSpPr>
        <p:spPr>
          <a:xfrm>
            <a:off x="1" y="0"/>
            <a:ext cx="9868617" cy="685800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0" name="MAP">
            <a:extLst>
              <a:ext uri="{FF2B5EF4-FFF2-40B4-BE49-F238E27FC236}">
                <a16:creationId xmlns:a16="http://schemas.microsoft.com/office/drawing/2014/main" id="{671BC2C0-6840-1C49-8989-6AF3518D78EF}"/>
              </a:ext>
            </a:extLst>
          </p:cNvPr>
          <p:cNvGrpSpPr/>
          <p:nvPr userDrawn="1"/>
        </p:nvGrpSpPr>
        <p:grpSpPr>
          <a:xfrm>
            <a:off x="-4574512" y="-3383280"/>
            <a:ext cx="14443130" cy="10241280"/>
            <a:chOff x="-5170597" y="-3383280"/>
            <a:chExt cx="14443130" cy="10241280"/>
          </a:xfrm>
          <a:gradFill>
            <a:gsLst>
              <a:gs pos="20000">
                <a:schemeClr val="accent3">
                  <a:alpha val="57000"/>
                </a:schemeClr>
              </a:gs>
              <a:gs pos="47000">
                <a:schemeClr val="accent1">
                  <a:alpha val="24000"/>
                </a:schemeClr>
              </a:gs>
              <a:gs pos="100000">
                <a:srgbClr val="001C22">
                  <a:alpha val="48000"/>
                </a:srgbClr>
              </a:gs>
            </a:gsLst>
            <a:lin ang="13500000" scaled="1"/>
          </a:gradFill>
        </p:grpSpPr>
        <p:sp>
          <p:nvSpPr>
            <p:cNvPr id="13" name="Freeform: Shape 6">
              <a:extLst>
                <a:ext uri="{FF2B5EF4-FFF2-40B4-BE49-F238E27FC236}">
                  <a16:creationId xmlns:a16="http://schemas.microsoft.com/office/drawing/2014/main" id="{EC401740-ED1F-A649-A4A2-2A14AD6830EE}"/>
                </a:ext>
              </a:extLst>
            </p:cNvPr>
            <p:cNvSpPr/>
            <p:nvPr/>
          </p:nvSpPr>
          <p:spPr>
            <a:xfrm>
              <a:off x="-4910244" y="-1706032"/>
              <a:ext cx="8104758" cy="8562299"/>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86">
              <a:extLst>
                <a:ext uri="{FF2B5EF4-FFF2-40B4-BE49-F238E27FC236}">
                  <a16:creationId xmlns:a16="http://schemas.microsoft.com/office/drawing/2014/main" id="{A0AE613D-463A-1D49-8703-1D9CF9905CEC}"/>
                </a:ext>
              </a:extLst>
            </p:cNvPr>
            <p:cNvSpPr/>
            <p:nvPr/>
          </p:nvSpPr>
          <p:spPr>
            <a:xfrm>
              <a:off x="-1972779" y="988804"/>
              <a:ext cx="4897645" cy="586772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87">
              <a:extLst>
                <a:ext uri="{FF2B5EF4-FFF2-40B4-BE49-F238E27FC236}">
                  <a16:creationId xmlns:a16="http://schemas.microsoft.com/office/drawing/2014/main" id="{5E5F62C0-7E09-9040-954B-DD38321BAD6A}"/>
                </a:ext>
              </a:extLst>
            </p:cNvPr>
            <p:cNvSpPr/>
            <p:nvPr/>
          </p:nvSpPr>
          <p:spPr>
            <a:xfrm>
              <a:off x="-1785025" y="1347500"/>
              <a:ext cx="4604594" cy="5509033"/>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88">
              <a:extLst>
                <a:ext uri="{FF2B5EF4-FFF2-40B4-BE49-F238E27FC236}">
                  <a16:creationId xmlns:a16="http://schemas.microsoft.com/office/drawing/2014/main" id="{86DEB4EB-C1B3-214B-9D6D-49AE9CBD9D2A}"/>
                </a:ext>
              </a:extLst>
            </p:cNvPr>
            <p:cNvSpPr/>
            <p:nvPr/>
          </p:nvSpPr>
          <p:spPr>
            <a:xfrm>
              <a:off x="-94817" y="6633143"/>
              <a:ext cx="1109780" cy="223390"/>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89">
              <a:extLst>
                <a:ext uri="{FF2B5EF4-FFF2-40B4-BE49-F238E27FC236}">
                  <a16:creationId xmlns:a16="http://schemas.microsoft.com/office/drawing/2014/main" id="{C708D5EF-E867-7D4F-A619-42066D6F0A2B}"/>
                </a:ext>
              </a:extLst>
            </p:cNvPr>
            <p:cNvSpPr/>
            <p:nvPr/>
          </p:nvSpPr>
          <p:spPr>
            <a:xfrm>
              <a:off x="-1248278" y="1910450"/>
              <a:ext cx="3893421" cy="4947284"/>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0">
              <a:extLst>
                <a:ext uri="{FF2B5EF4-FFF2-40B4-BE49-F238E27FC236}">
                  <a16:creationId xmlns:a16="http://schemas.microsoft.com/office/drawing/2014/main" id="{F6E65241-CE4D-CD42-A2D3-432B3D6CD193}"/>
                </a:ext>
              </a:extLst>
            </p:cNvPr>
            <p:cNvSpPr/>
            <p:nvPr/>
          </p:nvSpPr>
          <p:spPr>
            <a:xfrm>
              <a:off x="-1063610" y="2165835"/>
              <a:ext cx="3587052" cy="469043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1">
              <a:extLst>
                <a:ext uri="{FF2B5EF4-FFF2-40B4-BE49-F238E27FC236}">
                  <a16:creationId xmlns:a16="http://schemas.microsoft.com/office/drawing/2014/main" id="{552E3D93-9658-3F4E-81F5-F824FC5EB8EC}"/>
                </a:ext>
              </a:extLst>
            </p:cNvPr>
            <p:cNvSpPr/>
            <p:nvPr/>
          </p:nvSpPr>
          <p:spPr>
            <a:xfrm>
              <a:off x="-899177" y="2458018"/>
              <a:ext cx="3350525" cy="4399449"/>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2">
              <a:extLst>
                <a:ext uri="{FF2B5EF4-FFF2-40B4-BE49-F238E27FC236}">
                  <a16:creationId xmlns:a16="http://schemas.microsoft.com/office/drawing/2014/main" id="{1BF37837-EF4C-7748-8EEB-B2BE3EDAAE8B}"/>
                </a:ext>
              </a:extLst>
            </p:cNvPr>
            <p:cNvSpPr/>
            <p:nvPr/>
          </p:nvSpPr>
          <p:spPr>
            <a:xfrm>
              <a:off x="-756343" y="2717998"/>
              <a:ext cx="3113020" cy="3989495"/>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3">
              <a:extLst>
                <a:ext uri="{FF2B5EF4-FFF2-40B4-BE49-F238E27FC236}">
                  <a16:creationId xmlns:a16="http://schemas.microsoft.com/office/drawing/2014/main" id="{6C4DAE06-89E9-D04F-9AF5-E7117D9940C7}"/>
                </a:ext>
              </a:extLst>
            </p:cNvPr>
            <p:cNvSpPr/>
            <p:nvPr/>
          </p:nvSpPr>
          <p:spPr>
            <a:xfrm>
              <a:off x="-426031" y="3309661"/>
              <a:ext cx="2607133" cy="2890719"/>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4">
              <a:extLst>
                <a:ext uri="{FF2B5EF4-FFF2-40B4-BE49-F238E27FC236}">
                  <a16:creationId xmlns:a16="http://schemas.microsoft.com/office/drawing/2014/main" id="{2CABE2FF-00FB-C841-A0ED-88A00D901F0E}"/>
                </a:ext>
              </a:extLst>
            </p:cNvPr>
            <p:cNvSpPr/>
            <p:nvPr/>
          </p:nvSpPr>
          <p:spPr>
            <a:xfrm>
              <a:off x="-242278" y="4396456"/>
              <a:ext cx="498083" cy="648660"/>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95">
              <a:extLst>
                <a:ext uri="{FF2B5EF4-FFF2-40B4-BE49-F238E27FC236}">
                  <a16:creationId xmlns:a16="http://schemas.microsoft.com/office/drawing/2014/main" id="{C0D2CB0F-CC8A-554B-96F2-9620CED64BDB}"/>
                </a:ext>
              </a:extLst>
            </p:cNvPr>
            <p:cNvSpPr/>
            <p:nvPr/>
          </p:nvSpPr>
          <p:spPr>
            <a:xfrm>
              <a:off x="658062" y="3510963"/>
              <a:ext cx="1450440" cy="2434797"/>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96">
              <a:extLst>
                <a:ext uri="{FF2B5EF4-FFF2-40B4-BE49-F238E27FC236}">
                  <a16:creationId xmlns:a16="http://schemas.microsoft.com/office/drawing/2014/main" id="{FD864140-DA66-A146-B799-28C41331FB79}"/>
                </a:ext>
              </a:extLst>
            </p:cNvPr>
            <p:cNvSpPr/>
            <p:nvPr/>
          </p:nvSpPr>
          <p:spPr>
            <a:xfrm>
              <a:off x="922818" y="3852299"/>
              <a:ext cx="1043678" cy="1784714"/>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97">
              <a:extLst>
                <a:ext uri="{FF2B5EF4-FFF2-40B4-BE49-F238E27FC236}">
                  <a16:creationId xmlns:a16="http://schemas.microsoft.com/office/drawing/2014/main" id="{B7D107EC-3AED-664B-9A3A-CB5F4A217175}"/>
                </a:ext>
              </a:extLst>
            </p:cNvPr>
            <p:cNvSpPr/>
            <p:nvPr/>
          </p:nvSpPr>
          <p:spPr>
            <a:xfrm>
              <a:off x="1050175" y="4192345"/>
              <a:ext cx="733123" cy="1134855"/>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5">
              <a:extLst>
                <a:ext uri="{FF2B5EF4-FFF2-40B4-BE49-F238E27FC236}">
                  <a16:creationId xmlns:a16="http://schemas.microsoft.com/office/drawing/2014/main" id="{5D543BD3-4A5C-CE4C-A34C-5E1079F20CF5}"/>
                </a:ext>
              </a:extLst>
            </p:cNvPr>
            <p:cNvSpPr/>
            <p:nvPr/>
          </p:nvSpPr>
          <p:spPr>
            <a:xfrm>
              <a:off x="-1126448" y="-3365819"/>
              <a:ext cx="5291315" cy="10222352"/>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9">
              <a:extLst>
                <a:ext uri="{FF2B5EF4-FFF2-40B4-BE49-F238E27FC236}">
                  <a16:creationId xmlns:a16="http://schemas.microsoft.com/office/drawing/2014/main" id="{60B6ABA8-310D-D04D-AD96-9CE7D24967BE}"/>
                </a:ext>
              </a:extLst>
            </p:cNvPr>
            <p:cNvSpPr/>
            <p:nvPr/>
          </p:nvSpPr>
          <p:spPr>
            <a:xfrm>
              <a:off x="-435554" y="-3381682"/>
              <a:ext cx="4745088" cy="10237815"/>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10">
              <a:extLst>
                <a:ext uri="{FF2B5EF4-FFF2-40B4-BE49-F238E27FC236}">
                  <a16:creationId xmlns:a16="http://schemas.microsoft.com/office/drawing/2014/main" id="{D43E8216-3FAD-3549-935D-AC7C78723585}"/>
                </a:ext>
              </a:extLst>
            </p:cNvPr>
            <p:cNvSpPr/>
            <p:nvPr/>
          </p:nvSpPr>
          <p:spPr>
            <a:xfrm>
              <a:off x="494787" y="-3380482"/>
              <a:ext cx="3970229" cy="10237015"/>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13">
              <a:extLst>
                <a:ext uri="{FF2B5EF4-FFF2-40B4-BE49-F238E27FC236}">
                  <a16:creationId xmlns:a16="http://schemas.microsoft.com/office/drawing/2014/main" id="{C6545A6D-AB49-C647-B54B-28BB926791FD}"/>
                </a:ext>
              </a:extLst>
            </p:cNvPr>
            <p:cNvSpPr/>
            <p:nvPr/>
          </p:nvSpPr>
          <p:spPr>
            <a:xfrm>
              <a:off x="938793" y="-3381416"/>
              <a:ext cx="3973572" cy="1023794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14">
              <a:extLst>
                <a:ext uri="{FF2B5EF4-FFF2-40B4-BE49-F238E27FC236}">
                  <a16:creationId xmlns:a16="http://schemas.microsoft.com/office/drawing/2014/main" id="{3D2054B7-4527-7F4F-99E3-CBEC470CC791}"/>
                </a:ext>
              </a:extLst>
            </p:cNvPr>
            <p:cNvSpPr/>
            <p:nvPr/>
          </p:nvSpPr>
          <p:spPr>
            <a:xfrm>
              <a:off x="1099974" y="-3381682"/>
              <a:ext cx="4242283" cy="10238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16">
              <a:extLst>
                <a:ext uri="{FF2B5EF4-FFF2-40B4-BE49-F238E27FC236}">
                  <a16:creationId xmlns:a16="http://schemas.microsoft.com/office/drawing/2014/main" id="{B86BA506-53D6-E244-AC85-B31CA31D0926}"/>
                </a:ext>
              </a:extLst>
            </p:cNvPr>
            <p:cNvSpPr/>
            <p:nvPr/>
          </p:nvSpPr>
          <p:spPr>
            <a:xfrm>
              <a:off x="1251858" y="-3380617"/>
              <a:ext cx="4401107" cy="10237150"/>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18">
              <a:extLst>
                <a:ext uri="{FF2B5EF4-FFF2-40B4-BE49-F238E27FC236}">
                  <a16:creationId xmlns:a16="http://schemas.microsoft.com/office/drawing/2014/main" id="{72F08554-C10C-8C47-9A9B-B6EBB85862BC}"/>
                </a:ext>
              </a:extLst>
            </p:cNvPr>
            <p:cNvSpPr/>
            <p:nvPr/>
          </p:nvSpPr>
          <p:spPr>
            <a:xfrm>
              <a:off x="1388754" y="-3380083"/>
              <a:ext cx="4496964" cy="1023661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0">
              <a:extLst>
                <a:ext uri="{FF2B5EF4-FFF2-40B4-BE49-F238E27FC236}">
                  <a16:creationId xmlns:a16="http://schemas.microsoft.com/office/drawing/2014/main" id="{6ACB8867-06B5-D048-85E8-A1A1EBFC5393}"/>
                </a:ext>
              </a:extLst>
            </p:cNvPr>
            <p:cNvSpPr/>
            <p:nvPr/>
          </p:nvSpPr>
          <p:spPr>
            <a:xfrm>
              <a:off x="2118698" y="-3382481"/>
              <a:ext cx="4815715" cy="10239815"/>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1">
              <a:extLst>
                <a:ext uri="{FF2B5EF4-FFF2-40B4-BE49-F238E27FC236}">
                  <a16:creationId xmlns:a16="http://schemas.microsoft.com/office/drawing/2014/main" id="{3113BA9E-FE92-FE4F-BD3E-02142CBF028C}"/>
                </a:ext>
              </a:extLst>
            </p:cNvPr>
            <p:cNvSpPr/>
            <p:nvPr/>
          </p:nvSpPr>
          <p:spPr>
            <a:xfrm>
              <a:off x="2549562" y="-3381549"/>
              <a:ext cx="4712864" cy="10238482"/>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2">
              <a:extLst>
                <a:ext uri="{FF2B5EF4-FFF2-40B4-BE49-F238E27FC236}">
                  <a16:creationId xmlns:a16="http://schemas.microsoft.com/office/drawing/2014/main" id="{231F2D97-18EA-C94F-AC29-4E0E09CD9EF3}"/>
                </a:ext>
              </a:extLst>
            </p:cNvPr>
            <p:cNvSpPr/>
            <p:nvPr/>
          </p:nvSpPr>
          <p:spPr>
            <a:xfrm>
              <a:off x="2821802" y="-3381682"/>
              <a:ext cx="4804655" cy="10238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23">
              <a:extLst>
                <a:ext uri="{FF2B5EF4-FFF2-40B4-BE49-F238E27FC236}">
                  <a16:creationId xmlns:a16="http://schemas.microsoft.com/office/drawing/2014/main" id="{7FFF29E2-1D1E-0547-BCAD-7887E18AFB90}"/>
                </a:ext>
              </a:extLst>
            </p:cNvPr>
            <p:cNvSpPr/>
            <p:nvPr/>
          </p:nvSpPr>
          <p:spPr>
            <a:xfrm>
              <a:off x="3040666" y="-3383280"/>
              <a:ext cx="4798349" cy="10239549"/>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24">
              <a:extLst>
                <a:ext uri="{FF2B5EF4-FFF2-40B4-BE49-F238E27FC236}">
                  <a16:creationId xmlns:a16="http://schemas.microsoft.com/office/drawing/2014/main" id="{053B6361-55BB-EA44-808B-022C646662EA}"/>
                </a:ext>
              </a:extLst>
            </p:cNvPr>
            <p:cNvSpPr/>
            <p:nvPr/>
          </p:nvSpPr>
          <p:spPr>
            <a:xfrm>
              <a:off x="3329537" y="-3381682"/>
              <a:ext cx="5018571" cy="10237815"/>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25">
              <a:extLst>
                <a:ext uri="{FF2B5EF4-FFF2-40B4-BE49-F238E27FC236}">
                  <a16:creationId xmlns:a16="http://schemas.microsoft.com/office/drawing/2014/main" id="{CD380961-9CB9-7145-B2EB-604635CC9DFD}"/>
                </a:ext>
              </a:extLst>
            </p:cNvPr>
            <p:cNvSpPr/>
            <p:nvPr/>
          </p:nvSpPr>
          <p:spPr>
            <a:xfrm>
              <a:off x="3451295" y="-3380216"/>
              <a:ext cx="5213630" cy="10237683"/>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26">
              <a:extLst>
                <a:ext uri="{FF2B5EF4-FFF2-40B4-BE49-F238E27FC236}">
                  <a16:creationId xmlns:a16="http://schemas.microsoft.com/office/drawing/2014/main" id="{081F34A6-81C6-414F-9C66-AC7523D13B42}"/>
                </a:ext>
              </a:extLst>
            </p:cNvPr>
            <p:cNvSpPr/>
            <p:nvPr/>
          </p:nvSpPr>
          <p:spPr>
            <a:xfrm>
              <a:off x="3615151" y="-3381682"/>
              <a:ext cx="5262116" cy="10239682"/>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8">
              <a:extLst>
                <a:ext uri="{FF2B5EF4-FFF2-40B4-BE49-F238E27FC236}">
                  <a16:creationId xmlns:a16="http://schemas.microsoft.com/office/drawing/2014/main" id="{FA7943BD-AEEF-6F4E-A99E-C6D56EEFF928}"/>
                </a:ext>
              </a:extLst>
            </p:cNvPr>
            <p:cNvSpPr/>
            <p:nvPr/>
          </p:nvSpPr>
          <p:spPr>
            <a:xfrm>
              <a:off x="-1463755" y="1619996"/>
              <a:ext cx="4198468" cy="523613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9">
              <a:extLst>
                <a:ext uri="{FF2B5EF4-FFF2-40B4-BE49-F238E27FC236}">
                  <a16:creationId xmlns:a16="http://schemas.microsoft.com/office/drawing/2014/main" id="{09CEEF66-24F7-A846-B2C5-08F3546AB9A4}"/>
                </a:ext>
              </a:extLst>
            </p:cNvPr>
            <p:cNvSpPr/>
            <p:nvPr/>
          </p:nvSpPr>
          <p:spPr>
            <a:xfrm>
              <a:off x="-619821" y="3001383"/>
              <a:ext cx="2917444" cy="3489348"/>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50">
              <a:extLst>
                <a:ext uri="{FF2B5EF4-FFF2-40B4-BE49-F238E27FC236}">
                  <a16:creationId xmlns:a16="http://schemas.microsoft.com/office/drawing/2014/main" id="{EAC4BE94-CE12-0D47-BB67-FB8E766C60F0}"/>
                </a:ext>
              </a:extLst>
            </p:cNvPr>
            <p:cNvSpPr/>
            <p:nvPr/>
          </p:nvSpPr>
          <p:spPr>
            <a:xfrm>
              <a:off x="-5170597" y="-2563498"/>
              <a:ext cx="8588107" cy="9420564"/>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51">
              <a:extLst>
                <a:ext uri="{FF2B5EF4-FFF2-40B4-BE49-F238E27FC236}">
                  <a16:creationId xmlns:a16="http://schemas.microsoft.com/office/drawing/2014/main" id="{F590AF5C-8761-6941-9FF9-07DF4C7150AB}"/>
                </a:ext>
              </a:extLst>
            </p:cNvPr>
            <p:cNvSpPr/>
            <p:nvPr/>
          </p:nvSpPr>
          <p:spPr>
            <a:xfrm>
              <a:off x="849479" y="-3382214"/>
              <a:ext cx="3757618" cy="1023794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54">
              <a:extLst>
                <a:ext uri="{FF2B5EF4-FFF2-40B4-BE49-F238E27FC236}">
                  <a16:creationId xmlns:a16="http://schemas.microsoft.com/office/drawing/2014/main" id="{8F7D28A1-1491-3044-B80D-3C1DDAC45457}"/>
                </a:ext>
              </a:extLst>
            </p:cNvPr>
            <p:cNvSpPr/>
            <p:nvPr/>
          </p:nvSpPr>
          <p:spPr>
            <a:xfrm>
              <a:off x="1674122" y="-3381682"/>
              <a:ext cx="4636877" cy="10238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6">
              <a:extLst>
                <a:ext uri="{FF2B5EF4-FFF2-40B4-BE49-F238E27FC236}">
                  <a16:creationId xmlns:a16="http://schemas.microsoft.com/office/drawing/2014/main" id="{BE4646AB-ACBF-3840-8D1B-CDE5F383499E}"/>
                </a:ext>
              </a:extLst>
            </p:cNvPr>
            <p:cNvSpPr/>
            <p:nvPr/>
          </p:nvSpPr>
          <p:spPr>
            <a:xfrm>
              <a:off x="4616896" y="-3382747"/>
              <a:ext cx="4655637" cy="10239549"/>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 name="Picture Placeholder">
            <a:extLst>
              <a:ext uri="{FF2B5EF4-FFF2-40B4-BE49-F238E27FC236}">
                <a16:creationId xmlns:a16="http://schemas.microsoft.com/office/drawing/2014/main" id="{116C83B1-04E4-3745-9CB3-CBAE1EC36F41}"/>
              </a:ext>
            </a:extLst>
          </p:cNvPr>
          <p:cNvSpPr>
            <a:spLocks noGrp="1"/>
          </p:cNvSpPr>
          <p:nvPr>
            <p:ph type="pic" sz="quarter" idx="11"/>
          </p:nvPr>
        </p:nvSpPr>
        <p:spPr>
          <a:xfrm>
            <a:off x="6834188" y="774700"/>
            <a:ext cx="4379912" cy="5308600"/>
          </a:xfrm>
        </p:spPr>
        <p:txBody>
          <a:bodyPr/>
          <a:lstStyle/>
          <a:p>
            <a:endParaRPr lang="en-US"/>
          </a:p>
        </p:txBody>
      </p:sp>
      <p:sp>
        <p:nvSpPr>
          <p:cNvPr id="12" name="Text Placeholder">
            <a:extLst>
              <a:ext uri="{FF2B5EF4-FFF2-40B4-BE49-F238E27FC236}">
                <a16:creationId xmlns:a16="http://schemas.microsoft.com/office/drawing/2014/main" id="{0528BCE8-680E-924D-90DA-D1C2FB92F2CE}"/>
              </a:ext>
            </a:extLst>
          </p:cNvPr>
          <p:cNvSpPr>
            <a:spLocks noGrp="1"/>
          </p:cNvSpPr>
          <p:nvPr>
            <p:ph type="body" sz="quarter" idx="10"/>
          </p:nvPr>
        </p:nvSpPr>
        <p:spPr>
          <a:xfrm>
            <a:off x="1202626" y="2072825"/>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itle">
            <a:extLst>
              <a:ext uri="{FF2B5EF4-FFF2-40B4-BE49-F238E27FC236}">
                <a16:creationId xmlns:a16="http://schemas.microsoft.com/office/drawing/2014/main" id="{42C9E91D-902C-104D-9C51-A17A5474C252}"/>
              </a:ext>
            </a:extLst>
          </p:cNvPr>
          <p:cNvSpPr>
            <a:spLocks noGrp="1"/>
          </p:cNvSpPr>
          <p:nvPr>
            <p:ph type="title"/>
          </p:nvPr>
        </p:nvSpPr>
        <p:spPr>
          <a:xfrm>
            <a:off x="1205232" y="1258112"/>
            <a:ext cx="5118101"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400799631"/>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reaker 3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9ED70ECC-4ED9-9C4B-8556-696D58B40A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10" name="Picture Placeholder 9"/>
          <p:cNvSpPr>
            <a:spLocks noGrp="1"/>
          </p:cNvSpPr>
          <p:nvPr>
            <p:ph type="pic" sz="quarter" idx="14"/>
          </p:nvPr>
        </p:nvSpPr>
        <p:spPr>
          <a:xfrm>
            <a:off x="0" y="-7481"/>
            <a:ext cx="10007600"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7600" h="6879771">
                <a:moveTo>
                  <a:pt x="1291771" y="0"/>
                </a:moveTo>
                <a:lnTo>
                  <a:pt x="10007600" y="5450"/>
                </a:lnTo>
                <a:lnTo>
                  <a:pt x="1756229" y="6865257"/>
                </a:lnTo>
                <a:lnTo>
                  <a:pt x="0" y="6879771"/>
                </a:lnTo>
                <a:lnTo>
                  <a:pt x="0" y="3476171"/>
                </a:lnTo>
                <a:lnTo>
                  <a:pt x="1291771" y="0"/>
                </a:ln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116399335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Orange Divider">
    <p:spTree>
      <p:nvGrpSpPr>
        <p:cNvPr id="1" name=""/>
        <p:cNvGrpSpPr/>
        <p:nvPr/>
      </p:nvGrpSpPr>
      <p:grpSpPr>
        <a:xfrm>
          <a:off x="0" y="0"/>
          <a:ext cx="0" cy="0"/>
          <a:chOff x="0" y="0"/>
          <a:chExt cx="0" cy="0"/>
        </a:xfrm>
      </p:grpSpPr>
      <p:pic>
        <p:nvPicPr>
          <p:cNvPr id="5" name="Picture 4" descr="Shape, background pattern&#10;&#10;Description automatically generated">
            <a:extLst>
              <a:ext uri="{FF2B5EF4-FFF2-40B4-BE49-F238E27FC236}">
                <a16:creationId xmlns:a16="http://schemas.microsoft.com/office/drawing/2014/main" id="{40AA7F4C-FA19-41DD-866D-1EEAEFFE12C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Orange Slash">
            <a:extLst>
              <a:ext uri="{FF2B5EF4-FFF2-40B4-BE49-F238E27FC236}">
                <a16:creationId xmlns:a16="http://schemas.microsoft.com/office/drawing/2014/main" id="{C4EF98B0-AC5D-8545-A335-61B2C10F3520}"/>
              </a:ext>
            </a:extLst>
          </p:cNvPr>
          <p:cNvSpPr/>
          <p:nvPr userDrawn="1"/>
        </p:nvSpPr>
        <p:spPr>
          <a:xfrm flipV="1">
            <a:off x="3256211" y="0"/>
            <a:ext cx="1148106" cy="6858001"/>
          </a:xfrm>
          <a:custGeom>
            <a:avLst/>
            <a:gdLst>
              <a:gd name="connsiteX0" fmla="*/ 466997 w 1676247"/>
              <a:gd name="connsiteY0" fmla="*/ 6858001 h 6858001"/>
              <a:gd name="connsiteX1" fmla="*/ 0 w 1676247"/>
              <a:gd name="connsiteY1" fmla="*/ 6858001 h 6858001"/>
              <a:gd name="connsiteX2" fmla="*/ 1209250 w 1676247"/>
              <a:gd name="connsiteY2" fmla="*/ 4 h 6858001"/>
              <a:gd name="connsiteX3" fmla="*/ 1097818 w 1676247"/>
              <a:gd name="connsiteY3" fmla="*/ 4 h 6858001"/>
              <a:gd name="connsiteX4" fmla="*/ 1097819 w 1676247"/>
              <a:gd name="connsiteY4" fmla="*/ 0 h 6858001"/>
              <a:gd name="connsiteX5" fmla="*/ 1564816 w 1676247"/>
              <a:gd name="connsiteY5" fmla="*/ 0 h 6858001"/>
              <a:gd name="connsiteX6" fmla="*/ 1564815 w 1676247"/>
              <a:gd name="connsiteY6" fmla="*/ 4 h 6858001"/>
              <a:gd name="connsiteX7" fmla="*/ 1676247 w 1676247"/>
              <a:gd name="connsiteY7" fmla="*/ 4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6247" h="6858001">
                <a:moveTo>
                  <a:pt x="466997" y="6858001"/>
                </a:moveTo>
                <a:lnTo>
                  <a:pt x="0" y="6858001"/>
                </a:lnTo>
                <a:lnTo>
                  <a:pt x="1209250" y="4"/>
                </a:lnTo>
                <a:lnTo>
                  <a:pt x="1097818" y="4"/>
                </a:lnTo>
                <a:lnTo>
                  <a:pt x="1097819" y="0"/>
                </a:lnTo>
                <a:lnTo>
                  <a:pt x="1564816" y="0"/>
                </a:lnTo>
                <a:lnTo>
                  <a:pt x="1564815" y="4"/>
                </a:lnTo>
                <a:lnTo>
                  <a:pt x="1676247" y="4"/>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Text Placeholder">
            <a:extLst>
              <a:ext uri="{FF2B5EF4-FFF2-40B4-BE49-F238E27FC236}">
                <a16:creationId xmlns:a16="http://schemas.microsoft.com/office/drawing/2014/main" id="{A63F8F1D-6E3A-0543-BA07-198A338A08A6}"/>
              </a:ext>
            </a:extLst>
          </p:cNvPr>
          <p:cNvSpPr>
            <a:spLocks noGrp="1"/>
          </p:cNvSpPr>
          <p:nvPr>
            <p:ph type="body" sz="quarter" idx="10" hasCustomPrompt="1"/>
          </p:nvPr>
        </p:nvSpPr>
        <p:spPr>
          <a:xfrm>
            <a:off x="4403725" y="2770188"/>
            <a:ext cx="6267530" cy="1568450"/>
          </a:xfrm>
        </p:spPr>
        <p:txBody>
          <a:bodyPr/>
          <a:lstStyle>
            <a:lvl1pPr marL="228600" indent="-228600">
              <a:lnSpc>
                <a:spcPct val="100000"/>
              </a:lnSpc>
              <a:buClr>
                <a:schemeClr val="tx1"/>
              </a:buClr>
              <a:buFont typeface="System Font Regular"/>
              <a:buChar char="+"/>
              <a:defRPr sz="1800">
                <a:solidFill>
                  <a:schemeClr val="tx1"/>
                </a:solidFill>
              </a:defRPr>
            </a:lvl1pPr>
            <a:lvl2pPr marL="457200" indent="0">
              <a:buClr>
                <a:schemeClr val="tx1"/>
              </a:buClr>
              <a:buFont typeface="System Font Regular"/>
              <a:buNone/>
              <a:defRPr/>
            </a:lvl2pPr>
            <a:lvl3pPr marL="1143000" indent="-228600">
              <a:buClr>
                <a:schemeClr val="tx1"/>
              </a:buClr>
              <a:buFont typeface="System Font Regular"/>
              <a:buChar char="+"/>
              <a:defRPr/>
            </a:lvl3pPr>
            <a:lvl4pPr marL="1600200" indent="-228600">
              <a:buClr>
                <a:schemeClr val="tx1"/>
              </a:buClr>
              <a:buFont typeface="System Font Regular"/>
              <a:buChar char="+"/>
              <a:defRPr/>
            </a:lvl4pPr>
          </a:lstStyle>
          <a:p>
            <a:pPr lvl="0"/>
            <a:r>
              <a:rPr lang="en-US"/>
              <a:t>Body text is Arial Regular, 18pt font size.</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endParaRPr lang="en-US"/>
          </a:p>
        </p:txBody>
      </p:sp>
      <p:sp>
        <p:nvSpPr>
          <p:cNvPr id="8" name="Title">
            <a:extLst>
              <a:ext uri="{FF2B5EF4-FFF2-40B4-BE49-F238E27FC236}">
                <a16:creationId xmlns:a16="http://schemas.microsoft.com/office/drawing/2014/main" id="{CAEAC20F-B2BF-B045-A857-8EB5BFACACD3}"/>
              </a:ext>
            </a:extLst>
          </p:cNvPr>
          <p:cNvSpPr>
            <a:spLocks noGrp="1"/>
          </p:cNvSpPr>
          <p:nvPr>
            <p:ph type="title" hasCustomPrompt="1"/>
          </p:nvPr>
        </p:nvSpPr>
        <p:spPr>
          <a:xfrm>
            <a:off x="565668" y="1444914"/>
            <a:ext cx="2418011" cy="1325563"/>
          </a:xfrm>
        </p:spPr>
        <p:txBody>
          <a:bodyPr>
            <a:normAutofit/>
          </a:bodyPr>
          <a:lstStyle>
            <a:lvl1pPr algn="r">
              <a:defRPr sz="2800" b="1" i="0" spc="0">
                <a:latin typeface="Arial" panose="020B0604020202020204" pitchFamily="34" charset="0"/>
                <a:cs typeface="Arial" panose="020B0604020202020204" pitchFamily="34" charset="0"/>
              </a:defRPr>
            </a:lvl1pPr>
          </a:lstStyle>
          <a:p>
            <a:r>
              <a:rPr lang="en-US"/>
              <a:t>Slide Title. Three lines maximum.</a:t>
            </a:r>
          </a:p>
        </p:txBody>
      </p:sp>
    </p:spTree>
    <p:extLst>
      <p:ext uri="{BB962C8B-B14F-4D97-AF65-F5344CB8AC3E}">
        <p14:creationId xmlns:p14="http://schemas.microsoft.com/office/powerpoint/2010/main" val="336116109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8 Square Icon">
    <p:spTree>
      <p:nvGrpSpPr>
        <p:cNvPr id="1" name=""/>
        <p:cNvGrpSpPr/>
        <p:nvPr/>
      </p:nvGrpSpPr>
      <p:grpSpPr>
        <a:xfrm>
          <a:off x="0" y="0"/>
          <a:ext cx="0" cy="0"/>
          <a:chOff x="0" y="0"/>
          <a:chExt cx="0" cy="0"/>
        </a:xfrm>
      </p:grpSpPr>
      <p:grpSp>
        <p:nvGrpSpPr>
          <p:cNvPr id="6" name="Box Background">
            <a:extLst>
              <a:ext uri="{FF2B5EF4-FFF2-40B4-BE49-F238E27FC236}">
                <a16:creationId xmlns:a16="http://schemas.microsoft.com/office/drawing/2014/main" id="{276B8783-E93E-4F49-8D79-41B5EEB17D0F}"/>
              </a:ext>
            </a:extLst>
          </p:cNvPr>
          <p:cNvGrpSpPr/>
          <p:nvPr userDrawn="1"/>
        </p:nvGrpSpPr>
        <p:grpSpPr>
          <a:xfrm>
            <a:off x="-121705" y="-8021"/>
            <a:ext cx="12435410" cy="6874042"/>
            <a:chOff x="-121705" y="0"/>
            <a:chExt cx="12435410" cy="6874042"/>
          </a:xfrm>
        </p:grpSpPr>
        <p:sp>
          <p:nvSpPr>
            <p:cNvPr id="7" name="Rectangle 6">
              <a:extLst>
                <a:ext uri="{FF2B5EF4-FFF2-40B4-BE49-F238E27FC236}">
                  <a16:creationId xmlns:a16="http://schemas.microsoft.com/office/drawing/2014/main" id="{3FC7F1BF-BD7E-F448-8A40-31D7CB50B28B}"/>
                </a:ext>
              </a:extLst>
            </p:cNvPr>
            <p:cNvSpPr/>
            <p:nvPr/>
          </p:nvSpPr>
          <p:spPr>
            <a:xfrm>
              <a:off x="3055578" y="3438143"/>
              <a:ext cx="3041120" cy="3435899"/>
            </a:xfrm>
            <a:prstGeom prst="rect">
              <a:avLst/>
            </a:prstGeom>
            <a:solidFill>
              <a:schemeClr val="accent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Rectangle 7">
              <a:extLst>
                <a:ext uri="{FF2B5EF4-FFF2-40B4-BE49-F238E27FC236}">
                  <a16:creationId xmlns:a16="http://schemas.microsoft.com/office/drawing/2014/main" id="{6944F7B1-A9DF-5342-A03F-79D54C730A17}"/>
                </a:ext>
              </a:extLst>
            </p:cNvPr>
            <p:cNvSpPr/>
            <p:nvPr/>
          </p:nvSpPr>
          <p:spPr>
            <a:xfrm>
              <a:off x="6099352" y="3438143"/>
              <a:ext cx="3041120" cy="3435899"/>
            </a:xfrm>
            <a:prstGeom prst="rect">
              <a:avLst/>
            </a:prstGeom>
            <a:solidFill>
              <a:srgbClr val="00283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F1D4C578-A213-1E49-BB1C-1E9E4780FE86}"/>
                </a:ext>
              </a:extLst>
            </p:cNvPr>
            <p:cNvSpPr/>
            <p:nvPr/>
          </p:nvSpPr>
          <p:spPr>
            <a:xfrm>
              <a:off x="9143127" y="3438143"/>
              <a:ext cx="3170578" cy="3435899"/>
            </a:xfrm>
            <a:prstGeom prst="rect">
              <a:avLst/>
            </a:prstGeom>
            <a:solidFill>
              <a:schemeClr val="accent3">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52104CB4-4BD0-5A47-89B4-6A914CD121F3}"/>
                </a:ext>
              </a:extLst>
            </p:cNvPr>
            <p:cNvSpPr/>
            <p:nvPr/>
          </p:nvSpPr>
          <p:spPr>
            <a:xfrm>
              <a:off x="-121705" y="0"/>
              <a:ext cx="3174629" cy="343590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DCDCCBF9-8099-F844-9F38-284E5D7003E3}"/>
                </a:ext>
              </a:extLst>
            </p:cNvPr>
            <p:cNvSpPr/>
            <p:nvPr/>
          </p:nvSpPr>
          <p:spPr>
            <a:xfrm>
              <a:off x="3055578" y="0"/>
              <a:ext cx="3041120" cy="3435900"/>
            </a:xfrm>
            <a:prstGeom prst="rect">
              <a:avLst/>
            </a:prstGeom>
            <a:solidFill>
              <a:schemeClr val="accent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FCFBF43D-81FC-1544-913F-D411A195B983}"/>
                </a:ext>
              </a:extLst>
            </p:cNvPr>
            <p:cNvSpPr/>
            <p:nvPr/>
          </p:nvSpPr>
          <p:spPr>
            <a:xfrm>
              <a:off x="6099352" y="0"/>
              <a:ext cx="3041120" cy="3435900"/>
            </a:xfrm>
            <a:prstGeom prst="rect">
              <a:avLst/>
            </a:prstGeom>
            <a:solidFill>
              <a:schemeClr val="accent4">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4D087B67-F11C-C843-AB7B-1C2B0DB12566}"/>
                </a:ext>
              </a:extLst>
            </p:cNvPr>
            <p:cNvSpPr/>
            <p:nvPr/>
          </p:nvSpPr>
          <p:spPr>
            <a:xfrm>
              <a:off x="9143127" y="0"/>
              <a:ext cx="3170578" cy="3435900"/>
            </a:xfrm>
            <a:prstGeom prst="rect">
              <a:avLst/>
            </a:prstGeom>
            <a:solidFill>
              <a:schemeClr val="accent5">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Rectangle 13">
              <a:extLst>
                <a:ext uri="{FF2B5EF4-FFF2-40B4-BE49-F238E27FC236}">
                  <a16:creationId xmlns:a16="http://schemas.microsoft.com/office/drawing/2014/main" id="{ED4020CD-289F-DD47-B26B-914726B7048F}"/>
                </a:ext>
              </a:extLst>
            </p:cNvPr>
            <p:cNvSpPr/>
            <p:nvPr/>
          </p:nvSpPr>
          <p:spPr>
            <a:xfrm>
              <a:off x="-121705" y="3438143"/>
              <a:ext cx="3174629" cy="3435899"/>
            </a:xfrm>
            <a:prstGeom prst="rect">
              <a:avLst/>
            </a:prstGeom>
            <a:solidFill>
              <a:schemeClr val="accent2">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21" name="Content Placeholder 8">
            <a:extLst>
              <a:ext uri="{FF2B5EF4-FFF2-40B4-BE49-F238E27FC236}">
                <a16:creationId xmlns:a16="http://schemas.microsoft.com/office/drawing/2014/main" id="{0B8A243D-569B-EA46-888D-BEBDA411640A}"/>
              </a:ext>
            </a:extLst>
          </p:cNvPr>
          <p:cNvSpPr>
            <a:spLocks noGrp="1"/>
          </p:cNvSpPr>
          <p:nvPr>
            <p:ph sz="quarter" idx="13"/>
          </p:nvPr>
        </p:nvSpPr>
        <p:spPr>
          <a:xfrm>
            <a:off x="9902555" y="4758577"/>
            <a:ext cx="1544637" cy="1192212"/>
          </a:xfrm>
        </p:spPr>
        <p:txBody>
          <a:bodyPr/>
          <a:lstStyle>
            <a:lvl1pPr marL="0" indent="0">
              <a:buNone/>
              <a:defRPr/>
            </a:lvl1pPr>
          </a:lstStyle>
          <a:p>
            <a:pPr lvl="0"/>
            <a:endParaRPr lang="en-US"/>
          </a:p>
        </p:txBody>
      </p:sp>
      <p:sp>
        <p:nvSpPr>
          <p:cNvPr id="31" name="Text Placeholder 8">
            <a:extLst>
              <a:ext uri="{FF2B5EF4-FFF2-40B4-BE49-F238E27FC236}">
                <a16:creationId xmlns:a16="http://schemas.microsoft.com/office/drawing/2014/main" id="{157E2CBE-A43D-2A4B-92EC-2966F121907F}"/>
              </a:ext>
            </a:extLst>
          </p:cNvPr>
          <p:cNvSpPr>
            <a:spLocks noGrp="1"/>
          </p:cNvSpPr>
          <p:nvPr>
            <p:ph type="body" sz="quarter" idx="22" hasCustomPrompt="1"/>
          </p:nvPr>
        </p:nvSpPr>
        <p:spPr>
          <a:xfrm>
            <a:off x="9855723"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0" name="Content Placeholder 7">
            <a:extLst>
              <a:ext uri="{FF2B5EF4-FFF2-40B4-BE49-F238E27FC236}">
                <a16:creationId xmlns:a16="http://schemas.microsoft.com/office/drawing/2014/main" id="{E5C15ABE-FA48-7B40-9F94-111C33323A8D}"/>
              </a:ext>
            </a:extLst>
          </p:cNvPr>
          <p:cNvSpPr>
            <a:spLocks noGrp="1"/>
          </p:cNvSpPr>
          <p:nvPr>
            <p:ph sz="quarter" idx="12"/>
          </p:nvPr>
        </p:nvSpPr>
        <p:spPr>
          <a:xfrm>
            <a:off x="6808256" y="4758577"/>
            <a:ext cx="1544637" cy="1192212"/>
          </a:xfrm>
        </p:spPr>
        <p:txBody>
          <a:bodyPr/>
          <a:lstStyle>
            <a:lvl1pPr marL="0" indent="0">
              <a:buNone/>
              <a:defRPr/>
            </a:lvl1pPr>
          </a:lstStyle>
          <a:p>
            <a:pPr lvl="0"/>
            <a:endParaRPr lang="en-US"/>
          </a:p>
        </p:txBody>
      </p:sp>
      <p:sp>
        <p:nvSpPr>
          <p:cNvPr id="30" name="Text Placeholder 7">
            <a:extLst>
              <a:ext uri="{FF2B5EF4-FFF2-40B4-BE49-F238E27FC236}">
                <a16:creationId xmlns:a16="http://schemas.microsoft.com/office/drawing/2014/main" id="{DFA6FBF0-8D58-1443-B65E-D9BA05B735B0}"/>
              </a:ext>
            </a:extLst>
          </p:cNvPr>
          <p:cNvSpPr>
            <a:spLocks noGrp="1"/>
          </p:cNvSpPr>
          <p:nvPr>
            <p:ph type="body" sz="quarter" idx="21" hasCustomPrompt="1"/>
          </p:nvPr>
        </p:nvSpPr>
        <p:spPr>
          <a:xfrm>
            <a:off x="6761424"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9" name="Content Placeholder 6">
            <a:extLst>
              <a:ext uri="{FF2B5EF4-FFF2-40B4-BE49-F238E27FC236}">
                <a16:creationId xmlns:a16="http://schemas.microsoft.com/office/drawing/2014/main" id="{1B50614B-D86B-C045-AECD-10739B2C1316}"/>
              </a:ext>
            </a:extLst>
          </p:cNvPr>
          <p:cNvSpPr>
            <a:spLocks noGrp="1"/>
          </p:cNvSpPr>
          <p:nvPr>
            <p:ph sz="quarter" idx="11"/>
          </p:nvPr>
        </p:nvSpPr>
        <p:spPr>
          <a:xfrm>
            <a:off x="3713957" y="4758577"/>
            <a:ext cx="1544637" cy="1192212"/>
          </a:xfrm>
        </p:spPr>
        <p:txBody>
          <a:bodyPr/>
          <a:lstStyle>
            <a:lvl1pPr marL="0" indent="0">
              <a:buNone/>
              <a:defRPr/>
            </a:lvl1pPr>
          </a:lstStyle>
          <a:p>
            <a:pPr lvl="0"/>
            <a:endParaRPr lang="en-US"/>
          </a:p>
        </p:txBody>
      </p:sp>
      <p:sp>
        <p:nvSpPr>
          <p:cNvPr id="29" name="Text Placeholder 6">
            <a:extLst>
              <a:ext uri="{FF2B5EF4-FFF2-40B4-BE49-F238E27FC236}">
                <a16:creationId xmlns:a16="http://schemas.microsoft.com/office/drawing/2014/main" id="{1FA5ED99-459C-FE49-B8BE-192FFB10626F}"/>
              </a:ext>
            </a:extLst>
          </p:cNvPr>
          <p:cNvSpPr>
            <a:spLocks noGrp="1"/>
          </p:cNvSpPr>
          <p:nvPr>
            <p:ph type="body" sz="quarter" idx="20" hasCustomPrompt="1"/>
          </p:nvPr>
        </p:nvSpPr>
        <p:spPr>
          <a:xfrm>
            <a:off x="3667125"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8" name="Content Placeholder 5">
            <a:extLst>
              <a:ext uri="{FF2B5EF4-FFF2-40B4-BE49-F238E27FC236}">
                <a16:creationId xmlns:a16="http://schemas.microsoft.com/office/drawing/2014/main" id="{20E219EF-5327-4949-9322-6DF90DBD18DB}"/>
              </a:ext>
            </a:extLst>
          </p:cNvPr>
          <p:cNvSpPr>
            <a:spLocks noGrp="1"/>
          </p:cNvSpPr>
          <p:nvPr>
            <p:ph sz="quarter" idx="10"/>
          </p:nvPr>
        </p:nvSpPr>
        <p:spPr>
          <a:xfrm>
            <a:off x="619658" y="4758577"/>
            <a:ext cx="1544637" cy="1192212"/>
          </a:xfrm>
        </p:spPr>
        <p:txBody>
          <a:bodyPr/>
          <a:lstStyle>
            <a:lvl1pPr marL="0" indent="0">
              <a:buNone/>
              <a:defRPr/>
            </a:lvl1pPr>
          </a:lstStyle>
          <a:p>
            <a:pPr lvl="0"/>
            <a:endParaRPr lang="en-US"/>
          </a:p>
        </p:txBody>
      </p:sp>
      <p:sp>
        <p:nvSpPr>
          <p:cNvPr id="28" name="Text Placeholder 5">
            <a:extLst>
              <a:ext uri="{FF2B5EF4-FFF2-40B4-BE49-F238E27FC236}">
                <a16:creationId xmlns:a16="http://schemas.microsoft.com/office/drawing/2014/main" id="{D41D825F-6459-E148-997D-1F95458F6F76}"/>
              </a:ext>
            </a:extLst>
          </p:cNvPr>
          <p:cNvSpPr>
            <a:spLocks noGrp="1"/>
          </p:cNvSpPr>
          <p:nvPr>
            <p:ph type="body" sz="quarter" idx="19" hasCustomPrompt="1"/>
          </p:nvPr>
        </p:nvSpPr>
        <p:spPr>
          <a:xfrm>
            <a:off x="572826"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4" name="Content Placeholder 4">
            <a:extLst>
              <a:ext uri="{FF2B5EF4-FFF2-40B4-BE49-F238E27FC236}">
                <a16:creationId xmlns:a16="http://schemas.microsoft.com/office/drawing/2014/main" id="{3E3CBE76-A6EB-ED49-A49D-813CEDAFA498}"/>
              </a:ext>
            </a:extLst>
          </p:cNvPr>
          <p:cNvSpPr>
            <a:spLocks noGrp="1"/>
          </p:cNvSpPr>
          <p:nvPr>
            <p:ph sz="quarter" idx="16"/>
          </p:nvPr>
        </p:nvSpPr>
        <p:spPr>
          <a:xfrm>
            <a:off x="6808256" y="1324920"/>
            <a:ext cx="1544637" cy="1192212"/>
          </a:xfrm>
        </p:spPr>
        <p:txBody>
          <a:bodyPr/>
          <a:lstStyle>
            <a:lvl1pPr marL="0" indent="0">
              <a:buNone/>
              <a:defRPr/>
            </a:lvl1pPr>
          </a:lstStyle>
          <a:p>
            <a:pPr lvl="0"/>
            <a:endParaRPr lang="en-US"/>
          </a:p>
        </p:txBody>
      </p:sp>
      <p:sp>
        <p:nvSpPr>
          <p:cNvPr id="34" name="Text Placeholder 4">
            <a:extLst>
              <a:ext uri="{FF2B5EF4-FFF2-40B4-BE49-F238E27FC236}">
                <a16:creationId xmlns:a16="http://schemas.microsoft.com/office/drawing/2014/main" id="{6DBB6FAE-D166-C64F-9121-4DC2CA0AFEF1}"/>
              </a:ext>
            </a:extLst>
          </p:cNvPr>
          <p:cNvSpPr>
            <a:spLocks noGrp="1"/>
          </p:cNvSpPr>
          <p:nvPr>
            <p:ph type="body" sz="quarter" idx="25" hasCustomPrompt="1"/>
          </p:nvPr>
        </p:nvSpPr>
        <p:spPr>
          <a:xfrm>
            <a:off x="9855723"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3" name="Content Placeholder 3">
            <a:extLst>
              <a:ext uri="{FF2B5EF4-FFF2-40B4-BE49-F238E27FC236}">
                <a16:creationId xmlns:a16="http://schemas.microsoft.com/office/drawing/2014/main" id="{09413C47-15EC-1543-A1E8-860C9005049C}"/>
              </a:ext>
            </a:extLst>
          </p:cNvPr>
          <p:cNvSpPr>
            <a:spLocks noGrp="1"/>
          </p:cNvSpPr>
          <p:nvPr>
            <p:ph sz="quarter" idx="15"/>
          </p:nvPr>
        </p:nvSpPr>
        <p:spPr>
          <a:xfrm>
            <a:off x="3713957" y="1324920"/>
            <a:ext cx="1544637" cy="1192212"/>
          </a:xfrm>
        </p:spPr>
        <p:txBody>
          <a:bodyPr/>
          <a:lstStyle>
            <a:lvl1pPr marL="0" indent="0">
              <a:buNone/>
              <a:defRPr/>
            </a:lvl1pPr>
          </a:lstStyle>
          <a:p>
            <a:pPr lvl="0"/>
            <a:endParaRPr lang="en-US"/>
          </a:p>
        </p:txBody>
      </p:sp>
      <p:sp>
        <p:nvSpPr>
          <p:cNvPr id="33" name="Text Placeholder 3">
            <a:extLst>
              <a:ext uri="{FF2B5EF4-FFF2-40B4-BE49-F238E27FC236}">
                <a16:creationId xmlns:a16="http://schemas.microsoft.com/office/drawing/2014/main" id="{322C66FF-0896-EA4E-B26B-78770D48ACEF}"/>
              </a:ext>
            </a:extLst>
          </p:cNvPr>
          <p:cNvSpPr>
            <a:spLocks noGrp="1"/>
          </p:cNvSpPr>
          <p:nvPr>
            <p:ph type="body" sz="quarter" idx="24" hasCustomPrompt="1"/>
          </p:nvPr>
        </p:nvSpPr>
        <p:spPr>
          <a:xfrm>
            <a:off x="6761424"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5" name="Content Placeholder 2">
            <a:extLst>
              <a:ext uri="{FF2B5EF4-FFF2-40B4-BE49-F238E27FC236}">
                <a16:creationId xmlns:a16="http://schemas.microsoft.com/office/drawing/2014/main" id="{A4F4D615-8FDE-924B-82BA-03F86D19D220}"/>
              </a:ext>
            </a:extLst>
          </p:cNvPr>
          <p:cNvSpPr>
            <a:spLocks noGrp="1"/>
          </p:cNvSpPr>
          <p:nvPr>
            <p:ph sz="quarter" idx="17"/>
          </p:nvPr>
        </p:nvSpPr>
        <p:spPr>
          <a:xfrm>
            <a:off x="9902555" y="1324920"/>
            <a:ext cx="1544637" cy="1192212"/>
          </a:xfrm>
        </p:spPr>
        <p:txBody>
          <a:bodyPr/>
          <a:lstStyle>
            <a:lvl1pPr marL="0" indent="0">
              <a:buNone/>
              <a:defRPr/>
            </a:lvl1pPr>
          </a:lstStyle>
          <a:p>
            <a:pPr lvl="0"/>
            <a:endParaRPr lang="en-US"/>
          </a:p>
        </p:txBody>
      </p:sp>
      <p:sp>
        <p:nvSpPr>
          <p:cNvPr id="32" name="Text Placeholder 2">
            <a:extLst>
              <a:ext uri="{FF2B5EF4-FFF2-40B4-BE49-F238E27FC236}">
                <a16:creationId xmlns:a16="http://schemas.microsoft.com/office/drawing/2014/main" id="{53364FCF-AD3D-2646-8363-ED7C10CF6597}"/>
              </a:ext>
            </a:extLst>
          </p:cNvPr>
          <p:cNvSpPr>
            <a:spLocks noGrp="1"/>
          </p:cNvSpPr>
          <p:nvPr>
            <p:ph type="body" sz="quarter" idx="23" hasCustomPrompt="1"/>
          </p:nvPr>
        </p:nvSpPr>
        <p:spPr>
          <a:xfrm>
            <a:off x="3667125"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2" name="Content Placeholder 1">
            <a:extLst>
              <a:ext uri="{FF2B5EF4-FFF2-40B4-BE49-F238E27FC236}">
                <a16:creationId xmlns:a16="http://schemas.microsoft.com/office/drawing/2014/main" id="{5E8BD9AA-0CF1-9B4D-BA40-F169CC3C99A4}"/>
              </a:ext>
            </a:extLst>
          </p:cNvPr>
          <p:cNvSpPr>
            <a:spLocks noGrp="1"/>
          </p:cNvSpPr>
          <p:nvPr>
            <p:ph sz="quarter" idx="14"/>
          </p:nvPr>
        </p:nvSpPr>
        <p:spPr>
          <a:xfrm>
            <a:off x="619658" y="1324920"/>
            <a:ext cx="1544637" cy="1192212"/>
          </a:xfrm>
        </p:spPr>
        <p:txBody>
          <a:bodyPr/>
          <a:lstStyle>
            <a:lvl1pPr marL="0" indent="0">
              <a:buNone/>
              <a:defRPr/>
            </a:lvl1pPr>
          </a:lstStyle>
          <a:p>
            <a:pPr lvl="0"/>
            <a:endParaRPr lang="en-US"/>
          </a:p>
        </p:txBody>
      </p:sp>
      <p:sp>
        <p:nvSpPr>
          <p:cNvPr id="27" name="Text Placeholder 1">
            <a:extLst>
              <a:ext uri="{FF2B5EF4-FFF2-40B4-BE49-F238E27FC236}">
                <a16:creationId xmlns:a16="http://schemas.microsoft.com/office/drawing/2014/main" id="{4F5D368D-CCFF-9A4E-81D3-D3AE4F866156}"/>
              </a:ext>
            </a:extLst>
          </p:cNvPr>
          <p:cNvSpPr>
            <a:spLocks noGrp="1"/>
          </p:cNvSpPr>
          <p:nvPr>
            <p:ph type="body" sz="quarter" idx="18" hasCustomPrompt="1"/>
          </p:nvPr>
        </p:nvSpPr>
        <p:spPr>
          <a:xfrm>
            <a:off x="572826"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Tree>
    <p:extLst>
      <p:ext uri="{BB962C8B-B14F-4D97-AF65-F5344CB8AC3E}">
        <p14:creationId xmlns:p14="http://schemas.microsoft.com/office/powerpoint/2010/main" val="262660668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8 Square Text">
    <p:spTree>
      <p:nvGrpSpPr>
        <p:cNvPr id="1" name=""/>
        <p:cNvGrpSpPr/>
        <p:nvPr/>
      </p:nvGrpSpPr>
      <p:grpSpPr>
        <a:xfrm>
          <a:off x="0" y="0"/>
          <a:ext cx="0" cy="0"/>
          <a:chOff x="0" y="0"/>
          <a:chExt cx="0" cy="0"/>
        </a:xfrm>
      </p:grpSpPr>
      <p:grpSp>
        <p:nvGrpSpPr>
          <p:cNvPr id="6" name="Box Background">
            <a:extLst>
              <a:ext uri="{FF2B5EF4-FFF2-40B4-BE49-F238E27FC236}">
                <a16:creationId xmlns:a16="http://schemas.microsoft.com/office/drawing/2014/main" id="{276B8783-E93E-4F49-8D79-41B5EEB17D0F}"/>
              </a:ext>
            </a:extLst>
          </p:cNvPr>
          <p:cNvGrpSpPr/>
          <p:nvPr userDrawn="1"/>
        </p:nvGrpSpPr>
        <p:grpSpPr>
          <a:xfrm>
            <a:off x="-121705" y="-9143"/>
            <a:ext cx="12435410" cy="6876286"/>
            <a:chOff x="-121705" y="-2244"/>
            <a:chExt cx="12435410" cy="6876286"/>
          </a:xfrm>
        </p:grpSpPr>
        <p:sp>
          <p:nvSpPr>
            <p:cNvPr id="7" name="Rectangle 6">
              <a:extLst>
                <a:ext uri="{FF2B5EF4-FFF2-40B4-BE49-F238E27FC236}">
                  <a16:creationId xmlns:a16="http://schemas.microsoft.com/office/drawing/2014/main" id="{3FC7F1BF-BD7E-F448-8A40-31D7CB50B28B}"/>
                </a:ext>
              </a:extLst>
            </p:cNvPr>
            <p:cNvSpPr/>
            <p:nvPr/>
          </p:nvSpPr>
          <p:spPr>
            <a:xfrm>
              <a:off x="3055578" y="3438143"/>
              <a:ext cx="3041120" cy="3435899"/>
            </a:xfrm>
            <a:prstGeom prst="rect">
              <a:avLst/>
            </a:prstGeom>
            <a:solidFill>
              <a:schemeClr val="accent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Rectangle 7">
              <a:extLst>
                <a:ext uri="{FF2B5EF4-FFF2-40B4-BE49-F238E27FC236}">
                  <a16:creationId xmlns:a16="http://schemas.microsoft.com/office/drawing/2014/main" id="{6944F7B1-A9DF-5342-A03F-79D54C730A17}"/>
                </a:ext>
              </a:extLst>
            </p:cNvPr>
            <p:cNvSpPr/>
            <p:nvPr/>
          </p:nvSpPr>
          <p:spPr>
            <a:xfrm>
              <a:off x="6099352" y="3438143"/>
              <a:ext cx="3041120" cy="3435899"/>
            </a:xfrm>
            <a:prstGeom prst="rect">
              <a:avLst/>
            </a:prstGeom>
            <a:solidFill>
              <a:srgbClr val="00283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F1D4C578-A213-1E49-BB1C-1E9E4780FE86}"/>
                </a:ext>
              </a:extLst>
            </p:cNvPr>
            <p:cNvSpPr/>
            <p:nvPr/>
          </p:nvSpPr>
          <p:spPr>
            <a:xfrm>
              <a:off x="9143127" y="3438143"/>
              <a:ext cx="3170578" cy="3435899"/>
            </a:xfrm>
            <a:prstGeom prst="rect">
              <a:avLst/>
            </a:prstGeom>
            <a:solidFill>
              <a:schemeClr val="accent3">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52104CB4-4BD0-5A47-89B4-6A914CD121F3}"/>
                </a:ext>
              </a:extLst>
            </p:cNvPr>
            <p:cNvSpPr/>
            <p:nvPr/>
          </p:nvSpPr>
          <p:spPr>
            <a:xfrm>
              <a:off x="-121705" y="-2244"/>
              <a:ext cx="3174629" cy="3438143"/>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DCDCCBF9-8099-F844-9F38-284E5D7003E3}"/>
                </a:ext>
              </a:extLst>
            </p:cNvPr>
            <p:cNvSpPr/>
            <p:nvPr/>
          </p:nvSpPr>
          <p:spPr>
            <a:xfrm>
              <a:off x="3055578" y="-2244"/>
              <a:ext cx="3041120" cy="3438144"/>
            </a:xfrm>
            <a:prstGeom prst="rect">
              <a:avLst/>
            </a:prstGeom>
            <a:solidFill>
              <a:schemeClr val="accent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FCFBF43D-81FC-1544-913F-D411A195B983}"/>
                </a:ext>
              </a:extLst>
            </p:cNvPr>
            <p:cNvSpPr/>
            <p:nvPr/>
          </p:nvSpPr>
          <p:spPr>
            <a:xfrm>
              <a:off x="6099352" y="-2244"/>
              <a:ext cx="3041120" cy="3438144"/>
            </a:xfrm>
            <a:prstGeom prst="rect">
              <a:avLst/>
            </a:prstGeom>
            <a:solidFill>
              <a:schemeClr val="accent4">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4D087B67-F11C-C843-AB7B-1C2B0DB12566}"/>
                </a:ext>
              </a:extLst>
            </p:cNvPr>
            <p:cNvSpPr/>
            <p:nvPr/>
          </p:nvSpPr>
          <p:spPr>
            <a:xfrm>
              <a:off x="9143127" y="-2244"/>
              <a:ext cx="3170578" cy="3438143"/>
            </a:xfrm>
            <a:prstGeom prst="rect">
              <a:avLst/>
            </a:prstGeom>
            <a:solidFill>
              <a:schemeClr val="accent5">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Rectangle 13">
              <a:extLst>
                <a:ext uri="{FF2B5EF4-FFF2-40B4-BE49-F238E27FC236}">
                  <a16:creationId xmlns:a16="http://schemas.microsoft.com/office/drawing/2014/main" id="{ED4020CD-289F-DD47-B26B-914726B7048F}"/>
                </a:ext>
              </a:extLst>
            </p:cNvPr>
            <p:cNvSpPr/>
            <p:nvPr/>
          </p:nvSpPr>
          <p:spPr>
            <a:xfrm>
              <a:off x="-121705" y="3438143"/>
              <a:ext cx="3174629" cy="3435899"/>
            </a:xfrm>
            <a:prstGeom prst="rect">
              <a:avLst/>
            </a:prstGeom>
            <a:solidFill>
              <a:schemeClr val="accent2">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15" name="Text Placeholder 8">
            <a:extLst>
              <a:ext uri="{FF2B5EF4-FFF2-40B4-BE49-F238E27FC236}">
                <a16:creationId xmlns:a16="http://schemas.microsoft.com/office/drawing/2014/main" id="{9BE56062-4A58-CC4E-B3F2-92CE7D0E4C23}"/>
              </a:ext>
            </a:extLst>
          </p:cNvPr>
          <p:cNvSpPr>
            <a:spLocks noGrp="1"/>
          </p:cNvSpPr>
          <p:nvPr>
            <p:ph type="body" sz="quarter" idx="22" hasCustomPrompt="1"/>
          </p:nvPr>
        </p:nvSpPr>
        <p:spPr>
          <a:xfrm>
            <a:off x="9855723"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6" name="Text Placeholder 7">
            <a:extLst>
              <a:ext uri="{FF2B5EF4-FFF2-40B4-BE49-F238E27FC236}">
                <a16:creationId xmlns:a16="http://schemas.microsoft.com/office/drawing/2014/main" id="{2C22DAD7-A6E8-F04F-BE1F-816D58217C79}"/>
              </a:ext>
            </a:extLst>
          </p:cNvPr>
          <p:cNvSpPr>
            <a:spLocks noGrp="1"/>
          </p:cNvSpPr>
          <p:nvPr>
            <p:ph type="body" sz="quarter" idx="21" hasCustomPrompt="1"/>
          </p:nvPr>
        </p:nvSpPr>
        <p:spPr>
          <a:xfrm>
            <a:off x="6761424"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7" name="Text Placeholder 6">
            <a:extLst>
              <a:ext uri="{FF2B5EF4-FFF2-40B4-BE49-F238E27FC236}">
                <a16:creationId xmlns:a16="http://schemas.microsoft.com/office/drawing/2014/main" id="{1705EA34-F205-794A-B2C1-F7E188DFA5FF}"/>
              </a:ext>
            </a:extLst>
          </p:cNvPr>
          <p:cNvSpPr>
            <a:spLocks noGrp="1"/>
          </p:cNvSpPr>
          <p:nvPr>
            <p:ph type="body" sz="quarter" idx="20" hasCustomPrompt="1"/>
          </p:nvPr>
        </p:nvSpPr>
        <p:spPr>
          <a:xfrm>
            <a:off x="3667125"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8" name="Text Placeholder 5">
            <a:extLst>
              <a:ext uri="{FF2B5EF4-FFF2-40B4-BE49-F238E27FC236}">
                <a16:creationId xmlns:a16="http://schemas.microsoft.com/office/drawing/2014/main" id="{382AB516-4FA9-E44F-84F4-79461D37E775}"/>
              </a:ext>
            </a:extLst>
          </p:cNvPr>
          <p:cNvSpPr>
            <a:spLocks noGrp="1"/>
          </p:cNvSpPr>
          <p:nvPr>
            <p:ph type="body" sz="quarter" idx="19" hasCustomPrompt="1"/>
          </p:nvPr>
        </p:nvSpPr>
        <p:spPr>
          <a:xfrm>
            <a:off x="572826"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9" name="Text Placeholder 4">
            <a:extLst>
              <a:ext uri="{FF2B5EF4-FFF2-40B4-BE49-F238E27FC236}">
                <a16:creationId xmlns:a16="http://schemas.microsoft.com/office/drawing/2014/main" id="{C610DE96-0419-8447-B9C4-A2087889C253}"/>
              </a:ext>
            </a:extLst>
          </p:cNvPr>
          <p:cNvSpPr>
            <a:spLocks noGrp="1"/>
          </p:cNvSpPr>
          <p:nvPr>
            <p:ph type="body" sz="quarter" idx="25" hasCustomPrompt="1"/>
          </p:nvPr>
        </p:nvSpPr>
        <p:spPr>
          <a:xfrm>
            <a:off x="9855723"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0" name="Text Placeholder 3">
            <a:extLst>
              <a:ext uri="{FF2B5EF4-FFF2-40B4-BE49-F238E27FC236}">
                <a16:creationId xmlns:a16="http://schemas.microsoft.com/office/drawing/2014/main" id="{881D7FFF-B285-0641-B8DE-780FF3A7003E}"/>
              </a:ext>
            </a:extLst>
          </p:cNvPr>
          <p:cNvSpPr>
            <a:spLocks noGrp="1"/>
          </p:cNvSpPr>
          <p:nvPr>
            <p:ph type="body" sz="quarter" idx="24" hasCustomPrompt="1"/>
          </p:nvPr>
        </p:nvSpPr>
        <p:spPr>
          <a:xfrm>
            <a:off x="6761424"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1" name="Text Placeholder 2">
            <a:extLst>
              <a:ext uri="{FF2B5EF4-FFF2-40B4-BE49-F238E27FC236}">
                <a16:creationId xmlns:a16="http://schemas.microsoft.com/office/drawing/2014/main" id="{DE3AB5EF-ECE4-2742-A05E-93AE88A8BE38}"/>
              </a:ext>
            </a:extLst>
          </p:cNvPr>
          <p:cNvSpPr>
            <a:spLocks noGrp="1"/>
          </p:cNvSpPr>
          <p:nvPr>
            <p:ph type="body" sz="quarter" idx="23" hasCustomPrompt="1"/>
          </p:nvPr>
        </p:nvSpPr>
        <p:spPr>
          <a:xfrm>
            <a:off x="3667125"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2" name="Text Placeholder 1">
            <a:extLst>
              <a:ext uri="{FF2B5EF4-FFF2-40B4-BE49-F238E27FC236}">
                <a16:creationId xmlns:a16="http://schemas.microsoft.com/office/drawing/2014/main" id="{20685C7A-C5E1-0741-96CF-772D1DDB0C42}"/>
              </a:ext>
            </a:extLst>
          </p:cNvPr>
          <p:cNvSpPr>
            <a:spLocks noGrp="1"/>
          </p:cNvSpPr>
          <p:nvPr>
            <p:ph type="body" sz="quarter" idx="18" hasCustomPrompt="1"/>
          </p:nvPr>
        </p:nvSpPr>
        <p:spPr>
          <a:xfrm>
            <a:off x="572826"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3" name="Text Placeholder 2">
            <a:extLst>
              <a:ext uri="{FF2B5EF4-FFF2-40B4-BE49-F238E27FC236}">
                <a16:creationId xmlns:a16="http://schemas.microsoft.com/office/drawing/2014/main" id="{D5EB20CC-AB2F-1C49-8176-CC676B0EE9F5}"/>
              </a:ext>
            </a:extLst>
          </p:cNvPr>
          <p:cNvSpPr>
            <a:spLocks noGrp="1"/>
          </p:cNvSpPr>
          <p:nvPr>
            <p:ph type="body" sz="quarter" idx="26" hasCustomPrompt="1"/>
          </p:nvPr>
        </p:nvSpPr>
        <p:spPr>
          <a:xfrm>
            <a:off x="309529"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5" name="Text Placeholder 2">
            <a:extLst>
              <a:ext uri="{FF2B5EF4-FFF2-40B4-BE49-F238E27FC236}">
                <a16:creationId xmlns:a16="http://schemas.microsoft.com/office/drawing/2014/main" id="{952914A5-4ECB-3947-8693-9B5FDEAA802E}"/>
              </a:ext>
            </a:extLst>
          </p:cNvPr>
          <p:cNvSpPr>
            <a:spLocks noGrp="1"/>
          </p:cNvSpPr>
          <p:nvPr>
            <p:ph type="body" sz="quarter" idx="27" hasCustomPrompt="1"/>
          </p:nvPr>
        </p:nvSpPr>
        <p:spPr>
          <a:xfrm>
            <a:off x="3398858"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6" name="Text Placeholder 2">
            <a:extLst>
              <a:ext uri="{FF2B5EF4-FFF2-40B4-BE49-F238E27FC236}">
                <a16:creationId xmlns:a16="http://schemas.microsoft.com/office/drawing/2014/main" id="{0EA7E48B-E69E-8645-95EC-34F022A79223}"/>
              </a:ext>
            </a:extLst>
          </p:cNvPr>
          <p:cNvSpPr>
            <a:spLocks noGrp="1"/>
          </p:cNvSpPr>
          <p:nvPr>
            <p:ph type="body" sz="quarter" idx="28" hasCustomPrompt="1"/>
          </p:nvPr>
        </p:nvSpPr>
        <p:spPr>
          <a:xfrm>
            <a:off x="6488187"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7" name="Text Placeholder 2">
            <a:extLst>
              <a:ext uri="{FF2B5EF4-FFF2-40B4-BE49-F238E27FC236}">
                <a16:creationId xmlns:a16="http://schemas.microsoft.com/office/drawing/2014/main" id="{0044843F-6F50-DA44-A9E9-0B01B301AC9D}"/>
              </a:ext>
            </a:extLst>
          </p:cNvPr>
          <p:cNvSpPr>
            <a:spLocks noGrp="1"/>
          </p:cNvSpPr>
          <p:nvPr>
            <p:ph type="body" sz="quarter" idx="29" hasCustomPrompt="1"/>
          </p:nvPr>
        </p:nvSpPr>
        <p:spPr>
          <a:xfrm>
            <a:off x="9577516"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8" name="Text Placeholder 2">
            <a:extLst>
              <a:ext uri="{FF2B5EF4-FFF2-40B4-BE49-F238E27FC236}">
                <a16:creationId xmlns:a16="http://schemas.microsoft.com/office/drawing/2014/main" id="{BA6079BA-46FD-0B47-BEFC-D0D5CD4E2D8F}"/>
              </a:ext>
            </a:extLst>
          </p:cNvPr>
          <p:cNvSpPr>
            <a:spLocks noGrp="1"/>
          </p:cNvSpPr>
          <p:nvPr>
            <p:ph type="body" sz="quarter" idx="30" hasCustomPrompt="1"/>
          </p:nvPr>
        </p:nvSpPr>
        <p:spPr>
          <a:xfrm>
            <a:off x="309529"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9" name="Text Placeholder 2">
            <a:extLst>
              <a:ext uri="{FF2B5EF4-FFF2-40B4-BE49-F238E27FC236}">
                <a16:creationId xmlns:a16="http://schemas.microsoft.com/office/drawing/2014/main" id="{4AE0F951-299F-434F-B82B-8B84BFDF996A}"/>
              </a:ext>
            </a:extLst>
          </p:cNvPr>
          <p:cNvSpPr>
            <a:spLocks noGrp="1"/>
          </p:cNvSpPr>
          <p:nvPr>
            <p:ph type="body" sz="quarter" idx="31" hasCustomPrompt="1"/>
          </p:nvPr>
        </p:nvSpPr>
        <p:spPr>
          <a:xfrm>
            <a:off x="3471184"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40" name="Text Placeholder 2">
            <a:extLst>
              <a:ext uri="{FF2B5EF4-FFF2-40B4-BE49-F238E27FC236}">
                <a16:creationId xmlns:a16="http://schemas.microsoft.com/office/drawing/2014/main" id="{C527E74E-7FE9-A84D-B482-E74554D363F3}"/>
              </a:ext>
            </a:extLst>
          </p:cNvPr>
          <p:cNvSpPr>
            <a:spLocks noGrp="1"/>
          </p:cNvSpPr>
          <p:nvPr>
            <p:ph type="body" sz="quarter" idx="32" hasCustomPrompt="1"/>
          </p:nvPr>
        </p:nvSpPr>
        <p:spPr>
          <a:xfrm>
            <a:off x="6477855"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41" name="Text Placeholder 2">
            <a:extLst>
              <a:ext uri="{FF2B5EF4-FFF2-40B4-BE49-F238E27FC236}">
                <a16:creationId xmlns:a16="http://schemas.microsoft.com/office/drawing/2014/main" id="{59DC1732-1A7A-CD4A-8070-58309C87658F}"/>
              </a:ext>
            </a:extLst>
          </p:cNvPr>
          <p:cNvSpPr>
            <a:spLocks noGrp="1"/>
          </p:cNvSpPr>
          <p:nvPr>
            <p:ph type="body" sz="quarter" idx="33" hasCustomPrompt="1"/>
          </p:nvPr>
        </p:nvSpPr>
        <p:spPr>
          <a:xfrm>
            <a:off x="9577516"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Tree>
    <p:extLst>
      <p:ext uri="{BB962C8B-B14F-4D97-AF65-F5344CB8AC3E}">
        <p14:creationId xmlns:p14="http://schemas.microsoft.com/office/powerpoint/2010/main" val="14541429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Dark Gradient Light Map">
    <p:spTree>
      <p:nvGrpSpPr>
        <p:cNvPr id="1" name=""/>
        <p:cNvGrpSpPr/>
        <p:nvPr/>
      </p:nvGrpSpPr>
      <p:grpSpPr>
        <a:xfrm>
          <a:off x="0" y="0"/>
          <a:ext cx="0" cy="0"/>
          <a:chOff x="0" y="0"/>
          <a:chExt cx="0" cy="0"/>
        </a:xfrm>
      </p:grpSpPr>
      <p:pic>
        <p:nvPicPr>
          <p:cNvPr id="40" name="Picture 39" descr="Shape, background pattern&#10;&#10;Description automatically generated">
            <a:extLst>
              <a:ext uri="{FF2B5EF4-FFF2-40B4-BE49-F238E27FC236}">
                <a16:creationId xmlns:a16="http://schemas.microsoft.com/office/drawing/2014/main" id="{AC6C15D6-3AB6-47D7-9519-4C5EAB5E161A}"/>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2" name="MAP">
            <a:extLst>
              <a:ext uri="{FF2B5EF4-FFF2-40B4-BE49-F238E27FC236}">
                <a16:creationId xmlns:a16="http://schemas.microsoft.com/office/drawing/2014/main" id="{D32EE7DD-26AA-E844-A555-11F520C7AB45}"/>
              </a:ext>
            </a:extLst>
          </p:cNvPr>
          <p:cNvGrpSpPr/>
          <p:nvPr userDrawn="1"/>
        </p:nvGrpSpPr>
        <p:grpSpPr>
          <a:xfrm rot="18900000">
            <a:off x="-6954241" y="-3917138"/>
            <a:ext cx="14840962" cy="11642818"/>
            <a:chOff x="-845114" y="-4636789"/>
            <a:chExt cx="14840962" cy="11642818"/>
          </a:xfrm>
          <a:solidFill>
            <a:schemeClr val="tx2">
              <a:alpha val="24000"/>
            </a:schemeClr>
          </a:solidFill>
        </p:grpSpPr>
        <p:sp>
          <p:nvSpPr>
            <p:cNvPr id="3" name="Freeform: Shape 110">
              <a:extLst>
                <a:ext uri="{FF2B5EF4-FFF2-40B4-BE49-F238E27FC236}">
                  <a16:creationId xmlns:a16="http://schemas.microsoft.com/office/drawing/2014/main" id="{C103AB1F-BFAA-3F44-A569-C2CF48DDF0CA}"/>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4" name="Freeform: Shape 113">
              <a:extLst>
                <a:ext uri="{FF2B5EF4-FFF2-40B4-BE49-F238E27FC236}">
                  <a16:creationId xmlns:a16="http://schemas.microsoft.com/office/drawing/2014/main" id="{8DE9CFD7-258C-D841-93E9-3D260CD61803}"/>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5" name="Freeform: Shape 114">
              <a:extLst>
                <a:ext uri="{FF2B5EF4-FFF2-40B4-BE49-F238E27FC236}">
                  <a16:creationId xmlns:a16="http://schemas.microsoft.com/office/drawing/2014/main" id="{488F77D7-6BF4-B545-8B60-D5F40B645682}"/>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6" name="Freeform: Shape 116">
              <a:extLst>
                <a:ext uri="{FF2B5EF4-FFF2-40B4-BE49-F238E27FC236}">
                  <a16:creationId xmlns:a16="http://schemas.microsoft.com/office/drawing/2014/main" id="{0D241E43-AF84-A143-8F0C-76069C63CAAA}"/>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7" name="Freeform: Shape 118">
              <a:extLst>
                <a:ext uri="{FF2B5EF4-FFF2-40B4-BE49-F238E27FC236}">
                  <a16:creationId xmlns:a16="http://schemas.microsoft.com/office/drawing/2014/main" id="{39739B7B-948E-304F-8862-BA684024A767}"/>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120">
              <a:extLst>
                <a:ext uri="{FF2B5EF4-FFF2-40B4-BE49-F238E27FC236}">
                  <a16:creationId xmlns:a16="http://schemas.microsoft.com/office/drawing/2014/main" id="{99B3317C-4304-164F-9274-D2030AEFD59F}"/>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121">
              <a:extLst>
                <a:ext uri="{FF2B5EF4-FFF2-40B4-BE49-F238E27FC236}">
                  <a16:creationId xmlns:a16="http://schemas.microsoft.com/office/drawing/2014/main" id="{33A0E37B-DBB7-1046-9A4E-24A14DA60043}"/>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22">
              <a:extLst>
                <a:ext uri="{FF2B5EF4-FFF2-40B4-BE49-F238E27FC236}">
                  <a16:creationId xmlns:a16="http://schemas.microsoft.com/office/drawing/2014/main" id="{EF68D480-71F4-9846-A90E-545C3AF49647}"/>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23">
              <a:extLst>
                <a:ext uri="{FF2B5EF4-FFF2-40B4-BE49-F238E27FC236}">
                  <a16:creationId xmlns:a16="http://schemas.microsoft.com/office/drawing/2014/main" id="{A61E2555-3421-FE44-88FC-ABB0B93B2EFA}"/>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24">
              <a:extLst>
                <a:ext uri="{FF2B5EF4-FFF2-40B4-BE49-F238E27FC236}">
                  <a16:creationId xmlns:a16="http://schemas.microsoft.com/office/drawing/2014/main" id="{F05F3E8A-B04D-4241-93F4-47EB83926F18}"/>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25">
              <a:extLst>
                <a:ext uri="{FF2B5EF4-FFF2-40B4-BE49-F238E27FC236}">
                  <a16:creationId xmlns:a16="http://schemas.microsoft.com/office/drawing/2014/main" id="{4C47E319-1D43-4744-BAE7-87CE97CEA1BA}"/>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26">
              <a:extLst>
                <a:ext uri="{FF2B5EF4-FFF2-40B4-BE49-F238E27FC236}">
                  <a16:creationId xmlns:a16="http://schemas.microsoft.com/office/drawing/2014/main" id="{CE867A42-4EA7-E04C-A2C9-4E7D215E7991}"/>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27">
              <a:extLst>
                <a:ext uri="{FF2B5EF4-FFF2-40B4-BE49-F238E27FC236}">
                  <a16:creationId xmlns:a16="http://schemas.microsoft.com/office/drawing/2014/main" id="{271A3659-FF3C-F94F-AF16-4AF15D9E8B31}"/>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28">
              <a:extLst>
                <a:ext uri="{FF2B5EF4-FFF2-40B4-BE49-F238E27FC236}">
                  <a16:creationId xmlns:a16="http://schemas.microsoft.com/office/drawing/2014/main" id="{DB0A916A-3A5B-D44F-B2BF-B9BAF9725667}"/>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30">
              <a:extLst>
                <a:ext uri="{FF2B5EF4-FFF2-40B4-BE49-F238E27FC236}">
                  <a16:creationId xmlns:a16="http://schemas.microsoft.com/office/drawing/2014/main" id="{AFD7E3D7-C460-D142-AE53-45551C21C4EC}"/>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51">
              <a:extLst>
                <a:ext uri="{FF2B5EF4-FFF2-40B4-BE49-F238E27FC236}">
                  <a16:creationId xmlns:a16="http://schemas.microsoft.com/office/drawing/2014/main" id="{D6B71BA4-C67E-E14D-B85C-91517B8FC318}"/>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54">
              <a:extLst>
                <a:ext uri="{FF2B5EF4-FFF2-40B4-BE49-F238E27FC236}">
                  <a16:creationId xmlns:a16="http://schemas.microsoft.com/office/drawing/2014/main" id="{A1988B17-22F8-7340-A2F4-4D5BA0B02B91}"/>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56">
              <a:extLst>
                <a:ext uri="{FF2B5EF4-FFF2-40B4-BE49-F238E27FC236}">
                  <a16:creationId xmlns:a16="http://schemas.microsoft.com/office/drawing/2014/main" id="{F88EB3F5-A6FE-C64A-A18E-E03DD8FAAE58}"/>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grpSp>
        <p:nvGrpSpPr>
          <p:cNvPr id="21" name="MAP">
            <a:extLst>
              <a:ext uri="{FF2B5EF4-FFF2-40B4-BE49-F238E27FC236}">
                <a16:creationId xmlns:a16="http://schemas.microsoft.com/office/drawing/2014/main" id="{9E585865-54C5-784A-BAC2-E7435F5596FA}"/>
              </a:ext>
            </a:extLst>
          </p:cNvPr>
          <p:cNvGrpSpPr/>
          <p:nvPr userDrawn="1"/>
        </p:nvGrpSpPr>
        <p:grpSpPr>
          <a:xfrm rot="18900000">
            <a:off x="4516352" y="2605403"/>
            <a:ext cx="14840962" cy="11642818"/>
            <a:chOff x="-845114" y="-4636789"/>
            <a:chExt cx="14840962" cy="11642818"/>
          </a:xfrm>
          <a:solidFill>
            <a:schemeClr val="tx2">
              <a:alpha val="16000"/>
            </a:schemeClr>
          </a:solidFill>
        </p:grpSpPr>
        <p:sp>
          <p:nvSpPr>
            <p:cNvPr id="22" name="Freeform: Shape 110">
              <a:extLst>
                <a:ext uri="{FF2B5EF4-FFF2-40B4-BE49-F238E27FC236}">
                  <a16:creationId xmlns:a16="http://schemas.microsoft.com/office/drawing/2014/main" id="{BBE0E058-F258-774D-B734-05ECC66554DA}"/>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13">
              <a:extLst>
                <a:ext uri="{FF2B5EF4-FFF2-40B4-BE49-F238E27FC236}">
                  <a16:creationId xmlns:a16="http://schemas.microsoft.com/office/drawing/2014/main" id="{6AC9A1CD-0A96-444E-98CF-C5C2A92C6B9C}"/>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14">
              <a:extLst>
                <a:ext uri="{FF2B5EF4-FFF2-40B4-BE49-F238E27FC236}">
                  <a16:creationId xmlns:a16="http://schemas.microsoft.com/office/drawing/2014/main" id="{CFA0E887-1207-3545-BEA4-6F58ECC7E899}"/>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16">
              <a:extLst>
                <a:ext uri="{FF2B5EF4-FFF2-40B4-BE49-F238E27FC236}">
                  <a16:creationId xmlns:a16="http://schemas.microsoft.com/office/drawing/2014/main" id="{772581A1-EA4E-5B4D-9E0A-01FCD0A3075E}"/>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18">
              <a:extLst>
                <a:ext uri="{FF2B5EF4-FFF2-40B4-BE49-F238E27FC236}">
                  <a16:creationId xmlns:a16="http://schemas.microsoft.com/office/drawing/2014/main" id="{B491E8E3-C94C-4342-AB25-63A0BC21F1A5}"/>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20">
              <a:extLst>
                <a:ext uri="{FF2B5EF4-FFF2-40B4-BE49-F238E27FC236}">
                  <a16:creationId xmlns:a16="http://schemas.microsoft.com/office/drawing/2014/main" id="{CDC455E6-11CD-E94E-81CB-08D67EE4B514}"/>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21">
              <a:extLst>
                <a:ext uri="{FF2B5EF4-FFF2-40B4-BE49-F238E27FC236}">
                  <a16:creationId xmlns:a16="http://schemas.microsoft.com/office/drawing/2014/main" id="{8D9FD592-D3B9-FF4A-9D1D-33BBCB5531E2}"/>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22">
              <a:extLst>
                <a:ext uri="{FF2B5EF4-FFF2-40B4-BE49-F238E27FC236}">
                  <a16:creationId xmlns:a16="http://schemas.microsoft.com/office/drawing/2014/main" id="{399997F2-EC82-9748-90A8-FBD425D9449C}"/>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23">
              <a:extLst>
                <a:ext uri="{FF2B5EF4-FFF2-40B4-BE49-F238E27FC236}">
                  <a16:creationId xmlns:a16="http://schemas.microsoft.com/office/drawing/2014/main" id="{3CB03361-8684-774B-8509-F640E72D9830}"/>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24">
              <a:extLst>
                <a:ext uri="{FF2B5EF4-FFF2-40B4-BE49-F238E27FC236}">
                  <a16:creationId xmlns:a16="http://schemas.microsoft.com/office/drawing/2014/main" id="{055CA5DB-4005-7140-A74F-D57384AD391A}"/>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25">
              <a:extLst>
                <a:ext uri="{FF2B5EF4-FFF2-40B4-BE49-F238E27FC236}">
                  <a16:creationId xmlns:a16="http://schemas.microsoft.com/office/drawing/2014/main" id="{A3AE106C-8C5F-BF43-829B-6B7E13BC1923}"/>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6">
              <a:extLst>
                <a:ext uri="{FF2B5EF4-FFF2-40B4-BE49-F238E27FC236}">
                  <a16:creationId xmlns:a16="http://schemas.microsoft.com/office/drawing/2014/main" id="{259C98DE-BDA3-394E-9A45-F330E053FA77}"/>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7">
              <a:extLst>
                <a:ext uri="{FF2B5EF4-FFF2-40B4-BE49-F238E27FC236}">
                  <a16:creationId xmlns:a16="http://schemas.microsoft.com/office/drawing/2014/main" id="{43800EEE-C0FF-A04D-9E7E-B4E8484A437F}"/>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8">
              <a:extLst>
                <a:ext uri="{FF2B5EF4-FFF2-40B4-BE49-F238E27FC236}">
                  <a16:creationId xmlns:a16="http://schemas.microsoft.com/office/drawing/2014/main" id="{0C99969E-33A0-2A48-BB38-9EB5DC6F8331}"/>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0">
              <a:extLst>
                <a:ext uri="{FF2B5EF4-FFF2-40B4-BE49-F238E27FC236}">
                  <a16:creationId xmlns:a16="http://schemas.microsoft.com/office/drawing/2014/main" id="{23273B6D-248E-F948-98D3-96ECC7B05986}"/>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51">
              <a:extLst>
                <a:ext uri="{FF2B5EF4-FFF2-40B4-BE49-F238E27FC236}">
                  <a16:creationId xmlns:a16="http://schemas.microsoft.com/office/drawing/2014/main" id="{2ED63F54-4EBA-1142-AACD-C1195FD07066}"/>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54">
              <a:extLst>
                <a:ext uri="{FF2B5EF4-FFF2-40B4-BE49-F238E27FC236}">
                  <a16:creationId xmlns:a16="http://schemas.microsoft.com/office/drawing/2014/main" id="{16569B83-69A7-3240-A752-031F34E99E77}"/>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56">
              <a:extLst>
                <a:ext uri="{FF2B5EF4-FFF2-40B4-BE49-F238E27FC236}">
                  <a16:creationId xmlns:a16="http://schemas.microsoft.com/office/drawing/2014/main" id="{EE8E8817-C5F7-5544-A870-A3DD96ADCA5C}"/>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61516398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Dark Gradient Background">
    <p:spTree>
      <p:nvGrpSpPr>
        <p:cNvPr id="1" name=""/>
        <p:cNvGrpSpPr/>
        <p:nvPr/>
      </p:nvGrpSpPr>
      <p:grpSpPr>
        <a:xfrm>
          <a:off x="0" y="0"/>
          <a:ext cx="0" cy="0"/>
          <a:chOff x="0" y="0"/>
          <a:chExt cx="0" cy="0"/>
        </a:xfrm>
      </p:grpSpPr>
      <p:pic>
        <p:nvPicPr>
          <p:cNvPr id="2" name="Picture 1" descr="Shape, background pattern&#10;&#10;Description automatically generated">
            <a:extLst>
              <a:ext uri="{FF2B5EF4-FFF2-40B4-BE49-F238E27FC236}">
                <a16:creationId xmlns:a16="http://schemas.microsoft.com/office/drawing/2014/main" id="{AFB43926-2275-4E6C-A530-823ECECAAA03}"/>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952243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DarkBlue">
    <p:bg>
      <p:bgRef idx="1001">
        <a:schemeClr val="bg1"/>
      </p:bgRef>
    </p:bg>
    <p:spTree>
      <p:nvGrpSpPr>
        <p:cNvPr id="1" name=""/>
        <p:cNvGrpSpPr/>
        <p:nvPr/>
      </p:nvGrpSpPr>
      <p:grpSpPr>
        <a:xfrm>
          <a:off x="0" y="0"/>
          <a:ext cx="0" cy="0"/>
          <a:chOff x="0" y="0"/>
          <a:chExt cx="0" cy="0"/>
        </a:xfrm>
      </p:grpSpPr>
      <p:sp>
        <p:nvSpPr>
          <p:cNvPr id="7" name="Grey Background">
            <a:extLst>
              <a:ext uri="{FF2B5EF4-FFF2-40B4-BE49-F238E27FC236}">
                <a16:creationId xmlns:a16="http://schemas.microsoft.com/office/drawing/2014/main" id="{1566FA70-9627-F447-BE92-28D9F90029D1}"/>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90" name="Map PNG" descr="A close up of a web coral&#10;&#10;Description automatically generated">
            <a:extLst>
              <a:ext uri="{FF2B5EF4-FFF2-40B4-BE49-F238E27FC236}">
                <a16:creationId xmlns:a16="http://schemas.microsoft.com/office/drawing/2014/main" id="{A228A4E5-2056-544E-997C-225C6DC09338}"/>
              </a:ext>
            </a:extLst>
          </p:cNvPr>
          <p:cNvPicPr>
            <a:picLocks noChangeAspect="1"/>
          </p:cNvPicPr>
          <p:nvPr userDrawn="1"/>
        </p:nvPicPr>
        <p:blipFill rotWithShape="1">
          <a:blip r:embed="rId2">
            <a:biLevel thresh="50000"/>
          </a:blip>
          <a:srcRect l="14876" t="4038" r="496" b="16479"/>
          <a:stretch/>
        </p:blipFill>
        <p:spPr>
          <a:xfrm>
            <a:off x="-194734" y="-115944"/>
            <a:ext cx="12581468" cy="7089889"/>
          </a:xfrm>
          <a:prstGeom prst="rect">
            <a:avLst/>
          </a:prstGeom>
        </p:spPr>
      </p:pic>
      <p:sp>
        <p:nvSpPr>
          <p:cNvPr id="84" name="Dark Gradient Triangle">
            <a:extLst>
              <a:ext uri="{FF2B5EF4-FFF2-40B4-BE49-F238E27FC236}">
                <a16:creationId xmlns:a16="http://schemas.microsoft.com/office/drawing/2014/main" id="{EF6C6AA5-C91B-C644-8E90-B1D63A7B443F}"/>
              </a:ext>
            </a:extLst>
          </p:cNvPr>
          <p:cNvSpPr/>
          <p:nvPr userDrawn="1"/>
        </p:nvSpPr>
        <p:spPr>
          <a:xfrm rot="16200000" flipH="1">
            <a:off x="5530612" y="237541"/>
            <a:ext cx="2733502" cy="10673479"/>
          </a:xfrm>
          <a:prstGeom prst="triangle">
            <a:avLst>
              <a:gd name="adj" fmla="val 100000"/>
            </a:avLst>
          </a:prstGeom>
          <a:gradFill flip="none" rotWithShape="1">
            <a:gsLst>
              <a:gs pos="4000">
                <a:srgbClr val="001C22">
                  <a:alpha val="88000"/>
                </a:srgbClr>
              </a:gs>
              <a:gs pos="100000">
                <a:schemeClr val="accent1">
                  <a:lumMod val="75000"/>
                  <a:alpha val="6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Title Placeholder">
            <a:extLst>
              <a:ext uri="{FF2B5EF4-FFF2-40B4-BE49-F238E27FC236}">
                <a16:creationId xmlns:a16="http://schemas.microsoft.com/office/drawing/2014/main" id="{45702CBB-5017-C849-9D74-D8AD73ED9894}"/>
              </a:ext>
            </a:extLst>
          </p:cNvPr>
          <p:cNvSpPr>
            <a:spLocks noGrp="1"/>
          </p:cNvSpPr>
          <p:nvPr>
            <p:ph type="title" hasCustomPrompt="1"/>
          </p:nvPr>
        </p:nvSpPr>
        <p:spPr>
          <a:xfrm>
            <a:off x="2013936" y="2795732"/>
            <a:ext cx="7359073" cy="1249483"/>
          </a:xfrm>
          <a:prstGeom prst="rect">
            <a:avLst/>
          </a:prstGeom>
        </p:spPr>
        <p:txBody>
          <a:bodyPr>
            <a:normAutofit/>
          </a:bodyPr>
          <a:lstStyle>
            <a:lvl1pPr>
              <a:defRPr sz="4000" b="1" i="0" spc="300">
                <a:latin typeface="Arial" panose="020B0604020202020204" pitchFamily="34" charset="0"/>
                <a:cs typeface="Arial" panose="020B0604020202020204" pitchFamily="34" charset="0"/>
              </a:defRPr>
            </a:lvl1pPr>
          </a:lstStyle>
          <a:p>
            <a:r>
              <a:rPr lang="en-US"/>
              <a:t>CLICK TO EDIT MASTER TITLE STYLE</a:t>
            </a:r>
          </a:p>
        </p:txBody>
      </p:sp>
      <p:sp>
        <p:nvSpPr>
          <p:cNvPr id="88" name="Subtitle Placeholder">
            <a:extLst>
              <a:ext uri="{FF2B5EF4-FFF2-40B4-BE49-F238E27FC236}">
                <a16:creationId xmlns:a16="http://schemas.microsoft.com/office/drawing/2014/main" id="{E48B95A0-EBD1-B44F-9712-D5F4F3CB20E6}"/>
              </a:ext>
            </a:extLst>
          </p:cNvPr>
          <p:cNvSpPr>
            <a:spLocks noGrp="1"/>
          </p:cNvSpPr>
          <p:nvPr>
            <p:ph type="body" sz="quarter" idx="10" hasCustomPrompt="1"/>
          </p:nvPr>
        </p:nvSpPr>
        <p:spPr>
          <a:xfrm>
            <a:off x="2028093" y="4188287"/>
            <a:ext cx="5249863" cy="377842"/>
          </a:xfrm>
          <a:prstGeom prst="rect">
            <a:avLst/>
          </a:prstGeom>
        </p:spPr>
        <p:txBody>
          <a:bodyPr>
            <a:normAutofit/>
          </a:bodyPr>
          <a:lstStyle>
            <a:lvl1pPr marL="0" indent="0">
              <a:buNone/>
              <a:defRPr sz="2000" b="0" i="0" spc="300">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4045345348"/>
      </p:ext>
    </p:extLst>
  </p:cSld>
  <p:clrMapOvr>
    <a:overrideClrMapping bg1="lt1" tx1="dk1" bg2="lt2" tx2="dk2" accent1="accent1" accent2="accent2" accent3="accent3" accent4="accent4" accent5="accent5" accent6="accent6" hlink="hlink" folHlink="folHlink"/>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ivider Slide Blue">
    <p:spTree>
      <p:nvGrpSpPr>
        <p:cNvPr id="1" name=""/>
        <p:cNvGrpSpPr/>
        <p:nvPr/>
      </p:nvGrpSpPr>
      <p:grpSpPr>
        <a:xfrm>
          <a:off x="0" y="0"/>
          <a:ext cx="0" cy="0"/>
          <a:chOff x="0" y="0"/>
          <a:chExt cx="0" cy="0"/>
        </a:xfrm>
      </p:grpSpPr>
      <p:pic>
        <p:nvPicPr>
          <p:cNvPr id="5" name="Image Background" descr="A picture containing rock, snow, sitting, covered&#10;&#10;Description automatically generated">
            <a:extLst>
              <a:ext uri="{FF2B5EF4-FFF2-40B4-BE49-F238E27FC236}">
                <a16:creationId xmlns:a16="http://schemas.microsoft.com/office/drawing/2014/main" id="{4FCED535-D2DF-2C42-95A9-C207261D98BE}"/>
              </a:ext>
            </a:extLst>
          </p:cNvPr>
          <p:cNvPicPr>
            <a:picLocks noChangeAspect="1"/>
          </p:cNvPicPr>
          <p:nvPr userDrawn="1"/>
        </p:nvPicPr>
        <p:blipFill rotWithShape="1">
          <a:blip r:embed="rId2"/>
          <a:srcRect b="15157"/>
          <a:stretch/>
        </p:blipFill>
        <p:spPr>
          <a:xfrm>
            <a:off x="-13189" y="-23781"/>
            <a:ext cx="12218379" cy="6905562"/>
          </a:xfrm>
          <a:prstGeom prst="rect">
            <a:avLst/>
          </a:prstGeom>
        </p:spPr>
      </p:pic>
      <p:sp>
        <p:nvSpPr>
          <p:cNvPr id="8" name="White Shadow">
            <a:extLst>
              <a:ext uri="{FF2B5EF4-FFF2-40B4-BE49-F238E27FC236}">
                <a16:creationId xmlns:a16="http://schemas.microsoft.com/office/drawing/2014/main" id="{4E855FFC-E230-6D46-B4A7-4F23D0999203}"/>
              </a:ext>
            </a:extLst>
          </p:cNvPr>
          <p:cNvSpPr/>
          <p:nvPr userDrawn="1"/>
        </p:nvSpPr>
        <p:spPr>
          <a:xfrm flipH="1" flipV="1">
            <a:off x="8243297" y="-16327"/>
            <a:ext cx="2405946" cy="6890654"/>
          </a:xfrm>
          <a:custGeom>
            <a:avLst/>
            <a:gdLst>
              <a:gd name="connsiteX0" fmla="*/ 466997 w 1676247"/>
              <a:gd name="connsiteY0" fmla="*/ 6858001 h 6858001"/>
              <a:gd name="connsiteX1" fmla="*/ 0 w 1676247"/>
              <a:gd name="connsiteY1" fmla="*/ 6858001 h 6858001"/>
              <a:gd name="connsiteX2" fmla="*/ 1209250 w 1676247"/>
              <a:gd name="connsiteY2" fmla="*/ 4 h 6858001"/>
              <a:gd name="connsiteX3" fmla="*/ 1097818 w 1676247"/>
              <a:gd name="connsiteY3" fmla="*/ 4 h 6858001"/>
              <a:gd name="connsiteX4" fmla="*/ 1097819 w 1676247"/>
              <a:gd name="connsiteY4" fmla="*/ 0 h 6858001"/>
              <a:gd name="connsiteX5" fmla="*/ 1564816 w 1676247"/>
              <a:gd name="connsiteY5" fmla="*/ 0 h 6858001"/>
              <a:gd name="connsiteX6" fmla="*/ 1564815 w 1676247"/>
              <a:gd name="connsiteY6" fmla="*/ 4 h 6858001"/>
              <a:gd name="connsiteX7" fmla="*/ 1676247 w 1676247"/>
              <a:gd name="connsiteY7" fmla="*/ 4 h 6858001"/>
              <a:gd name="connsiteX0" fmla="*/ 466997 w 1676247"/>
              <a:gd name="connsiteY0" fmla="*/ 6874325 h 6874325"/>
              <a:gd name="connsiteX1" fmla="*/ 0 w 1676247"/>
              <a:gd name="connsiteY1" fmla="*/ 6874325 h 6874325"/>
              <a:gd name="connsiteX2" fmla="*/ 1372536 w 1676247"/>
              <a:gd name="connsiteY2" fmla="*/ 0 h 6874325"/>
              <a:gd name="connsiteX3" fmla="*/ 1097818 w 1676247"/>
              <a:gd name="connsiteY3" fmla="*/ 16328 h 6874325"/>
              <a:gd name="connsiteX4" fmla="*/ 1097819 w 1676247"/>
              <a:gd name="connsiteY4" fmla="*/ 16324 h 6874325"/>
              <a:gd name="connsiteX5" fmla="*/ 1564816 w 1676247"/>
              <a:gd name="connsiteY5" fmla="*/ 16324 h 6874325"/>
              <a:gd name="connsiteX6" fmla="*/ 1564815 w 1676247"/>
              <a:gd name="connsiteY6" fmla="*/ 16328 h 6874325"/>
              <a:gd name="connsiteX7" fmla="*/ 1676247 w 1676247"/>
              <a:gd name="connsiteY7" fmla="*/ 16328 h 6874325"/>
              <a:gd name="connsiteX8" fmla="*/ 466997 w 1676247"/>
              <a:gd name="connsiteY8" fmla="*/ 6874325 h 6874325"/>
              <a:gd name="connsiteX0" fmla="*/ 466997 w 2329390"/>
              <a:gd name="connsiteY0" fmla="*/ 6890654 h 6890654"/>
              <a:gd name="connsiteX1" fmla="*/ 0 w 2329390"/>
              <a:gd name="connsiteY1" fmla="*/ 6890654 h 6890654"/>
              <a:gd name="connsiteX2" fmla="*/ 1372536 w 2329390"/>
              <a:gd name="connsiteY2" fmla="*/ 16329 h 6890654"/>
              <a:gd name="connsiteX3" fmla="*/ 1097818 w 2329390"/>
              <a:gd name="connsiteY3" fmla="*/ 32657 h 6890654"/>
              <a:gd name="connsiteX4" fmla="*/ 1097819 w 2329390"/>
              <a:gd name="connsiteY4" fmla="*/ 32653 h 6890654"/>
              <a:gd name="connsiteX5" fmla="*/ 1564816 w 2329390"/>
              <a:gd name="connsiteY5" fmla="*/ 32653 h 6890654"/>
              <a:gd name="connsiteX6" fmla="*/ 1564815 w 2329390"/>
              <a:gd name="connsiteY6" fmla="*/ 32657 h 6890654"/>
              <a:gd name="connsiteX7" fmla="*/ 2329390 w 2329390"/>
              <a:gd name="connsiteY7" fmla="*/ 0 h 6890654"/>
              <a:gd name="connsiteX8" fmla="*/ 466997 w 2329390"/>
              <a:gd name="connsiteY8" fmla="*/ 6890654 h 6890654"/>
              <a:gd name="connsiteX0" fmla="*/ 466997 w 2329390"/>
              <a:gd name="connsiteY0" fmla="*/ 6890655 h 6890655"/>
              <a:gd name="connsiteX1" fmla="*/ 0 w 2329390"/>
              <a:gd name="connsiteY1" fmla="*/ 6890655 h 6890655"/>
              <a:gd name="connsiteX2" fmla="*/ 1372536 w 2329390"/>
              <a:gd name="connsiteY2" fmla="*/ 16330 h 6890655"/>
              <a:gd name="connsiteX3" fmla="*/ 1097818 w 2329390"/>
              <a:gd name="connsiteY3" fmla="*/ 32658 h 6890655"/>
              <a:gd name="connsiteX4" fmla="*/ 1097819 w 2329390"/>
              <a:gd name="connsiteY4" fmla="*/ 32654 h 6890655"/>
              <a:gd name="connsiteX5" fmla="*/ 1564816 w 2329390"/>
              <a:gd name="connsiteY5" fmla="*/ 32654 h 6890655"/>
              <a:gd name="connsiteX6" fmla="*/ 2005687 w 2329390"/>
              <a:gd name="connsiteY6" fmla="*/ 0 h 6890655"/>
              <a:gd name="connsiteX7" fmla="*/ 2329390 w 2329390"/>
              <a:gd name="connsiteY7" fmla="*/ 1 h 6890655"/>
              <a:gd name="connsiteX8" fmla="*/ 466997 w 2329390"/>
              <a:gd name="connsiteY8" fmla="*/ 6890655 h 6890655"/>
              <a:gd name="connsiteX0" fmla="*/ 466997 w 2358137"/>
              <a:gd name="connsiteY0" fmla="*/ 7391501 h 7391501"/>
              <a:gd name="connsiteX1" fmla="*/ 0 w 2358137"/>
              <a:gd name="connsiteY1" fmla="*/ 7391501 h 7391501"/>
              <a:gd name="connsiteX2" fmla="*/ 1372536 w 2358137"/>
              <a:gd name="connsiteY2" fmla="*/ 517176 h 7391501"/>
              <a:gd name="connsiteX3" fmla="*/ 1097818 w 2358137"/>
              <a:gd name="connsiteY3" fmla="*/ 533504 h 7391501"/>
              <a:gd name="connsiteX4" fmla="*/ 1097819 w 2358137"/>
              <a:gd name="connsiteY4" fmla="*/ 533500 h 7391501"/>
              <a:gd name="connsiteX5" fmla="*/ 1564816 w 2358137"/>
              <a:gd name="connsiteY5" fmla="*/ 533500 h 7391501"/>
              <a:gd name="connsiteX6" fmla="*/ 2329390 w 2358137"/>
              <a:gd name="connsiteY6" fmla="*/ 500847 h 7391501"/>
              <a:gd name="connsiteX7" fmla="*/ 466997 w 2358137"/>
              <a:gd name="connsiteY7" fmla="*/ 7391501 h 7391501"/>
              <a:gd name="connsiteX0" fmla="*/ 466997 w 2329390"/>
              <a:gd name="connsiteY0" fmla="*/ 6890654 h 6890654"/>
              <a:gd name="connsiteX1" fmla="*/ 0 w 2329390"/>
              <a:gd name="connsiteY1" fmla="*/ 6890654 h 6890654"/>
              <a:gd name="connsiteX2" fmla="*/ 1372536 w 2329390"/>
              <a:gd name="connsiteY2" fmla="*/ 16329 h 6890654"/>
              <a:gd name="connsiteX3" fmla="*/ 1097818 w 2329390"/>
              <a:gd name="connsiteY3" fmla="*/ 32657 h 6890654"/>
              <a:gd name="connsiteX4" fmla="*/ 1097819 w 2329390"/>
              <a:gd name="connsiteY4" fmla="*/ 32653 h 6890654"/>
              <a:gd name="connsiteX5" fmla="*/ 2329390 w 2329390"/>
              <a:gd name="connsiteY5" fmla="*/ 0 h 6890654"/>
              <a:gd name="connsiteX6" fmla="*/ 466997 w 2329390"/>
              <a:gd name="connsiteY6" fmla="*/ 6890654 h 6890654"/>
              <a:gd name="connsiteX0" fmla="*/ 466997 w 2329390"/>
              <a:gd name="connsiteY0" fmla="*/ 6890654 h 6890654"/>
              <a:gd name="connsiteX1" fmla="*/ 0 w 2329390"/>
              <a:gd name="connsiteY1" fmla="*/ 6890654 h 6890654"/>
              <a:gd name="connsiteX2" fmla="*/ 1097818 w 2329390"/>
              <a:gd name="connsiteY2" fmla="*/ 32657 h 6890654"/>
              <a:gd name="connsiteX3" fmla="*/ 1097819 w 2329390"/>
              <a:gd name="connsiteY3" fmla="*/ 32653 h 6890654"/>
              <a:gd name="connsiteX4" fmla="*/ 2329390 w 2329390"/>
              <a:gd name="connsiteY4" fmla="*/ 0 h 6890654"/>
              <a:gd name="connsiteX5" fmla="*/ 466997 w 2329390"/>
              <a:gd name="connsiteY5" fmla="*/ 6890654 h 6890654"/>
              <a:gd name="connsiteX0" fmla="*/ 466997 w 2329390"/>
              <a:gd name="connsiteY0" fmla="*/ 7053944 h 7053944"/>
              <a:gd name="connsiteX1" fmla="*/ 0 w 2329390"/>
              <a:gd name="connsiteY1" fmla="*/ 7053944 h 7053944"/>
              <a:gd name="connsiteX2" fmla="*/ 1097818 w 2329390"/>
              <a:gd name="connsiteY2" fmla="*/ 195947 h 7053944"/>
              <a:gd name="connsiteX3" fmla="*/ 1489704 w 2329390"/>
              <a:gd name="connsiteY3" fmla="*/ 0 h 7053944"/>
              <a:gd name="connsiteX4" fmla="*/ 2329390 w 2329390"/>
              <a:gd name="connsiteY4" fmla="*/ 163290 h 7053944"/>
              <a:gd name="connsiteX5" fmla="*/ 466997 w 2329390"/>
              <a:gd name="connsiteY5" fmla="*/ 7053944 h 7053944"/>
              <a:gd name="connsiteX0" fmla="*/ 466997 w 2337471"/>
              <a:gd name="connsiteY0" fmla="*/ 7733762 h 7733762"/>
              <a:gd name="connsiteX1" fmla="*/ 0 w 2337471"/>
              <a:gd name="connsiteY1" fmla="*/ 7733762 h 7733762"/>
              <a:gd name="connsiteX2" fmla="*/ 1097818 w 2337471"/>
              <a:gd name="connsiteY2" fmla="*/ 875765 h 7733762"/>
              <a:gd name="connsiteX3" fmla="*/ 2329390 w 2337471"/>
              <a:gd name="connsiteY3" fmla="*/ 843108 h 7733762"/>
              <a:gd name="connsiteX4" fmla="*/ 466997 w 2337471"/>
              <a:gd name="connsiteY4" fmla="*/ 7733762 h 7733762"/>
              <a:gd name="connsiteX0" fmla="*/ 466997 w 2339496"/>
              <a:gd name="connsiteY0" fmla="*/ 7402292 h 7402292"/>
              <a:gd name="connsiteX1" fmla="*/ 0 w 2339496"/>
              <a:gd name="connsiteY1" fmla="*/ 7402292 h 7402292"/>
              <a:gd name="connsiteX2" fmla="*/ 1097818 w 2339496"/>
              <a:gd name="connsiteY2" fmla="*/ 544295 h 7402292"/>
              <a:gd name="connsiteX3" fmla="*/ 2329390 w 2339496"/>
              <a:gd name="connsiteY3" fmla="*/ 511638 h 7402292"/>
              <a:gd name="connsiteX4" fmla="*/ 466997 w 2339496"/>
              <a:gd name="connsiteY4" fmla="*/ 7402292 h 7402292"/>
              <a:gd name="connsiteX0" fmla="*/ 466997 w 2329390"/>
              <a:gd name="connsiteY0" fmla="*/ 6890654 h 6890654"/>
              <a:gd name="connsiteX1" fmla="*/ 0 w 2329390"/>
              <a:gd name="connsiteY1" fmla="*/ 6890654 h 6890654"/>
              <a:gd name="connsiteX2" fmla="*/ 1097818 w 2329390"/>
              <a:gd name="connsiteY2" fmla="*/ 32657 h 6890654"/>
              <a:gd name="connsiteX3" fmla="*/ 2329390 w 2329390"/>
              <a:gd name="connsiteY3" fmla="*/ 0 h 6890654"/>
              <a:gd name="connsiteX4" fmla="*/ 466997 w 2329390"/>
              <a:gd name="connsiteY4" fmla="*/ 6890654 h 6890654"/>
              <a:gd name="connsiteX0" fmla="*/ 466997 w 2329390"/>
              <a:gd name="connsiteY0" fmla="*/ 6952646 h 6952646"/>
              <a:gd name="connsiteX1" fmla="*/ 0 w 2329390"/>
              <a:gd name="connsiteY1" fmla="*/ 6952646 h 6952646"/>
              <a:gd name="connsiteX2" fmla="*/ 1832603 w 2329390"/>
              <a:gd name="connsiteY2" fmla="*/ 13006 h 6952646"/>
              <a:gd name="connsiteX3" fmla="*/ 2329390 w 2329390"/>
              <a:gd name="connsiteY3" fmla="*/ 61992 h 6952646"/>
              <a:gd name="connsiteX4" fmla="*/ 466997 w 2329390"/>
              <a:gd name="connsiteY4" fmla="*/ 6952646 h 6952646"/>
              <a:gd name="connsiteX0" fmla="*/ 466997 w 2380190"/>
              <a:gd name="connsiteY0" fmla="*/ 6952646 h 6952646"/>
              <a:gd name="connsiteX1" fmla="*/ 0 w 2380190"/>
              <a:gd name="connsiteY1" fmla="*/ 6952646 h 6952646"/>
              <a:gd name="connsiteX2" fmla="*/ 1832603 w 2380190"/>
              <a:gd name="connsiteY2" fmla="*/ 13006 h 6952646"/>
              <a:gd name="connsiteX3" fmla="*/ 2380190 w 2380190"/>
              <a:gd name="connsiteY3" fmla="*/ 61992 h 6952646"/>
              <a:gd name="connsiteX4" fmla="*/ 466997 w 2380190"/>
              <a:gd name="connsiteY4" fmla="*/ 6952646 h 6952646"/>
              <a:gd name="connsiteX0" fmla="*/ 466997 w 2380190"/>
              <a:gd name="connsiteY0" fmla="*/ 6907498 h 6907498"/>
              <a:gd name="connsiteX1" fmla="*/ 0 w 2380190"/>
              <a:gd name="connsiteY1" fmla="*/ 6907498 h 6907498"/>
              <a:gd name="connsiteX2" fmla="*/ 1832603 w 2380190"/>
              <a:gd name="connsiteY2" fmla="*/ 18658 h 6907498"/>
              <a:gd name="connsiteX3" fmla="*/ 2380190 w 2380190"/>
              <a:gd name="connsiteY3" fmla="*/ 16844 h 6907498"/>
              <a:gd name="connsiteX4" fmla="*/ 466997 w 2380190"/>
              <a:gd name="connsiteY4" fmla="*/ 6907498 h 6907498"/>
              <a:gd name="connsiteX0" fmla="*/ 466997 w 2380190"/>
              <a:gd name="connsiteY0" fmla="*/ 6911923 h 6911923"/>
              <a:gd name="connsiteX1" fmla="*/ 0 w 2380190"/>
              <a:gd name="connsiteY1" fmla="*/ 6911923 h 6911923"/>
              <a:gd name="connsiteX2" fmla="*/ 1832603 w 2380190"/>
              <a:gd name="connsiteY2" fmla="*/ 23083 h 6911923"/>
              <a:gd name="connsiteX3" fmla="*/ 2380190 w 2380190"/>
              <a:gd name="connsiteY3" fmla="*/ 21269 h 6911923"/>
              <a:gd name="connsiteX4" fmla="*/ 466997 w 2380190"/>
              <a:gd name="connsiteY4" fmla="*/ 6911923 h 6911923"/>
              <a:gd name="connsiteX0" fmla="*/ 466997 w 2380190"/>
              <a:gd name="connsiteY0" fmla="*/ 6890654 h 6890654"/>
              <a:gd name="connsiteX1" fmla="*/ 0 w 2380190"/>
              <a:gd name="connsiteY1" fmla="*/ 6890654 h 6890654"/>
              <a:gd name="connsiteX2" fmla="*/ 1832603 w 2380190"/>
              <a:gd name="connsiteY2" fmla="*/ 1814 h 6890654"/>
              <a:gd name="connsiteX3" fmla="*/ 2380190 w 2380190"/>
              <a:gd name="connsiteY3" fmla="*/ 0 h 6890654"/>
              <a:gd name="connsiteX4" fmla="*/ 466997 w 2380190"/>
              <a:gd name="connsiteY4" fmla="*/ 6890654 h 6890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0190" h="6890654">
                <a:moveTo>
                  <a:pt x="466997" y="6890654"/>
                </a:moveTo>
                <a:lnTo>
                  <a:pt x="0" y="6890654"/>
                </a:lnTo>
                <a:lnTo>
                  <a:pt x="1832603" y="1814"/>
                </a:lnTo>
                <a:cubicBezTo>
                  <a:pt x="2441572" y="-1814"/>
                  <a:pt x="2085579" y="7257"/>
                  <a:pt x="2380190" y="0"/>
                </a:cubicBezTo>
                <a:lnTo>
                  <a:pt x="466997" y="6890654"/>
                </a:lnTo>
                <a:close/>
              </a:path>
            </a:pathLst>
          </a:cu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Blue Gradient Angle">
            <a:extLst>
              <a:ext uri="{FF2B5EF4-FFF2-40B4-BE49-F238E27FC236}">
                <a16:creationId xmlns:a16="http://schemas.microsoft.com/office/drawing/2014/main" id="{078D67E2-8EBF-C74D-8223-9D684D7F4B58}"/>
              </a:ext>
            </a:extLst>
          </p:cNvPr>
          <p:cNvSpPr/>
          <p:nvPr userDrawn="1"/>
        </p:nvSpPr>
        <p:spPr>
          <a:xfrm>
            <a:off x="8536032" y="-23781"/>
            <a:ext cx="3684104" cy="6905562"/>
          </a:xfrm>
          <a:custGeom>
            <a:avLst/>
            <a:gdLst>
              <a:gd name="connsiteX0" fmla="*/ 0 w 6096000"/>
              <a:gd name="connsiteY0" fmla="*/ 1552648 h 3105295"/>
              <a:gd name="connsiteX1" fmla="*/ 3048000 w 6096000"/>
              <a:gd name="connsiteY1" fmla="*/ 0 h 3105295"/>
              <a:gd name="connsiteX2" fmla="*/ 6096000 w 6096000"/>
              <a:gd name="connsiteY2" fmla="*/ 0 h 3105295"/>
              <a:gd name="connsiteX3" fmla="*/ 0 w 6096000"/>
              <a:gd name="connsiteY3" fmla="*/ 3105295 h 3105295"/>
              <a:gd name="connsiteX4" fmla="*/ 0 w 6096000"/>
              <a:gd name="connsiteY4" fmla="*/ 1552648 h 3105295"/>
              <a:gd name="connsiteX0" fmla="*/ 0 w 6071286"/>
              <a:gd name="connsiteY0" fmla="*/ 1552648 h 3138616"/>
              <a:gd name="connsiteX1" fmla="*/ 3048000 w 6071286"/>
              <a:gd name="connsiteY1" fmla="*/ 0 h 3138616"/>
              <a:gd name="connsiteX2" fmla="*/ 6071286 w 6071286"/>
              <a:gd name="connsiteY2" fmla="*/ 3138616 h 3138616"/>
              <a:gd name="connsiteX3" fmla="*/ 0 w 6071286"/>
              <a:gd name="connsiteY3" fmla="*/ 3105295 h 3138616"/>
              <a:gd name="connsiteX4" fmla="*/ 0 w 6071286"/>
              <a:gd name="connsiteY4" fmla="*/ 1552648 h 3138616"/>
              <a:gd name="connsiteX0" fmla="*/ 0 w 6071286"/>
              <a:gd name="connsiteY0" fmla="*/ 1552648 h 3138616"/>
              <a:gd name="connsiteX1" fmla="*/ 3048000 w 6071286"/>
              <a:gd name="connsiteY1" fmla="*/ 0 h 3138616"/>
              <a:gd name="connsiteX2" fmla="*/ 3616411 w 6071286"/>
              <a:gd name="connsiteY2" fmla="*/ 644424 h 3138616"/>
              <a:gd name="connsiteX3" fmla="*/ 6071286 w 6071286"/>
              <a:gd name="connsiteY3" fmla="*/ 3138616 h 3138616"/>
              <a:gd name="connsiteX4" fmla="*/ 0 w 6071286"/>
              <a:gd name="connsiteY4" fmla="*/ 3105295 h 3138616"/>
              <a:gd name="connsiteX5" fmla="*/ 0 w 6071286"/>
              <a:gd name="connsiteY5" fmla="*/ 1552648 h 3138616"/>
              <a:gd name="connsiteX0" fmla="*/ 0 w 6071286"/>
              <a:gd name="connsiteY0" fmla="*/ 1624916 h 3210884"/>
              <a:gd name="connsiteX1" fmla="*/ 3048000 w 6071286"/>
              <a:gd name="connsiteY1" fmla="*/ 72268 h 3210884"/>
              <a:gd name="connsiteX2" fmla="*/ 6063049 w 6071286"/>
              <a:gd name="connsiteY2" fmla="*/ 0 h 3210884"/>
              <a:gd name="connsiteX3" fmla="*/ 6071286 w 6071286"/>
              <a:gd name="connsiteY3" fmla="*/ 3210884 h 3210884"/>
              <a:gd name="connsiteX4" fmla="*/ 0 w 6071286"/>
              <a:gd name="connsiteY4" fmla="*/ 3177563 h 3210884"/>
              <a:gd name="connsiteX5" fmla="*/ 0 w 6071286"/>
              <a:gd name="connsiteY5" fmla="*/ 1624916 h 3210884"/>
              <a:gd name="connsiteX0" fmla="*/ 494271 w 6071286"/>
              <a:gd name="connsiteY0" fmla="*/ 2440462 h 3210884"/>
              <a:gd name="connsiteX1" fmla="*/ 3048000 w 6071286"/>
              <a:gd name="connsiteY1" fmla="*/ 72268 h 3210884"/>
              <a:gd name="connsiteX2" fmla="*/ 6063049 w 6071286"/>
              <a:gd name="connsiteY2" fmla="*/ 0 h 3210884"/>
              <a:gd name="connsiteX3" fmla="*/ 6071286 w 6071286"/>
              <a:gd name="connsiteY3" fmla="*/ 3210884 h 3210884"/>
              <a:gd name="connsiteX4" fmla="*/ 0 w 6071286"/>
              <a:gd name="connsiteY4" fmla="*/ 3177563 h 3210884"/>
              <a:gd name="connsiteX5" fmla="*/ 494271 w 6071286"/>
              <a:gd name="connsiteY5" fmla="*/ 2440462 h 3210884"/>
              <a:gd name="connsiteX0" fmla="*/ 0 w 6071286"/>
              <a:gd name="connsiteY0" fmla="*/ 3177563 h 3210884"/>
              <a:gd name="connsiteX1" fmla="*/ 3048000 w 6071286"/>
              <a:gd name="connsiteY1" fmla="*/ 72268 h 3210884"/>
              <a:gd name="connsiteX2" fmla="*/ 6063049 w 6071286"/>
              <a:gd name="connsiteY2" fmla="*/ 0 h 3210884"/>
              <a:gd name="connsiteX3" fmla="*/ 6071286 w 6071286"/>
              <a:gd name="connsiteY3" fmla="*/ 3210884 h 3210884"/>
              <a:gd name="connsiteX4" fmla="*/ 0 w 6071286"/>
              <a:gd name="connsiteY4" fmla="*/ 3177563 h 3210884"/>
              <a:gd name="connsiteX0" fmla="*/ 0 w 6071286"/>
              <a:gd name="connsiteY0" fmla="*/ 3188234 h 3221555"/>
              <a:gd name="connsiteX1" fmla="*/ 2999874 w 6071286"/>
              <a:gd name="connsiteY1" fmla="*/ 0 h 3221555"/>
              <a:gd name="connsiteX2" fmla="*/ 6063049 w 6071286"/>
              <a:gd name="connsiteY2" fmla="*/ 10671 h 3221555"/>
              <a:gd name="connsiteX3" fmla="*/ 6071286 w 6071286"/>
              <a:gd name="connsiteY3" fmla="*/ 3221555 h 3221555"/>
              <a:gd name="connsiteX4" fmla="*/ 0 w 6071286"/>
              <a:gd name="connsiteY4" fmla="*/ 3188234 h 3221555"/>
              <a:gd name="connsiteX0" fmla="*/ 0 w 6071286"/>
              <a:gd name="connsiteY0" fmla="*/ 3188234 h 3221555"/>
              <a:gd name="connsiteX1" fmla="*/ 2999874 w 6071286"/>
              <a:gd name="connsiteY1" fmla="*/ 0 h 3221555"/>
              <a:gd name="connsiteX2" fmla="*/ 6063049 w 6071286"/>
              <a:gd name="connsiteY2" fmla="*/ 10671 h 3221555"/>
              <a:gd name="connsiteX3" fmla="*/ 6071286 w 6071286"/>
              <a:gd name="connsiteY3" fmla="*/ 3221555 h 3221555"/>
              <a:gd name="connsiteX4" fmla="*/ 0 w 6071286"/>
              <a:gd name="connsiteY4" fmla="*/ 3188234 h 3221555"/>
              <a:gd name="connsiteX0" fmla="*/ 0 w 6094885"/>
              <a:gd name="connsiteY0" fmla="*/ 3188234 h 3221555"/>
              <a:gd name="connsiteX1" fmla="*/ 2999874 w 6094885"/>
              <a:gd name="connsiteY1" fmla="*/ 0 h 3221555"/>
              <a:gd name="connsiteX2" fmla="*/ 6094701 w 6094885"/>
              <a:gd name="connsiteY2" fmla="*/ 10671 h 3221555"/>
              <a:gd name="connsiteX3" fmla="*/ 6071286 w 6094885"/>
              <a:gd name="connsiteY3" fmla="*/ 3221555 h 3221555"/>
              <a:gd name="connsiteX4" fmla="*/ 0 w 6094885"/>
              <a:gd name="connsiteY4" fmla="*/ 3188234 h 3221555"/>
              <a:gd name="connsiteX0" fmla="*/ 0 w 6095532"/>
              <a:gd name="connsiteY0" fmla="*/ 3188234 h 3221555"/>
              <a:gd name="connsiteX1" fmla="*/ 2999874 w 6095532"/>
              <a:gd name="connsiteY1" fmla="*/ 0 h 3221555"/>
              <a:gd name="connsiteX2" fmla="*/ 6094701 w 6095532"/>
              <a:gd name="connsiteY2" fmla="*/ 10671 h 3221555"/>
              <a:gd name="connsiteX3" fmla="*/ 6095025 w 6095532"/>
              <a:gd name="connsiteY3" fmla="*/ 3221555 h 3221555"/>
              <a:gd name="connsiteX4" fmla="*/ 0 w 6095532"/>
              <a:gd name="connsiteY4" fmla="*/ 3188234 h 3221555"/>
              <a:gd name="connsiteX0" fmla="*/ 0 w 6110171"/>
              <a:gd name="connsiteY0" fmla="*/ 3209411 h 3221555"/>
              <a:gd name="connsiteX1" fmla="*/ 3014513 w 6110171"/>
              <a:gd name="connsiteY1" fmla="*/ 0 h 3221555"/>
              <a:gd name="connsiteX2" fmla="*/ 6109340 w 6110171"/>
              <a:gd name="connsiteY2" fmla="*/ 10671 h 3221555"/>
              <a:gd name="connsiteX3" fmla="*/ 6109664 w 6110171"/>
              <a:gd name="connsiteY3" fmla="*/ 3221555 h 3221555"/>
              <a:gd name="connsiteX4" fmla="*/ 0 w 6110171"/>
              <a:gd name="connsiteY4" fmla="*/ 3209411 h 3221555"/>
              <a:gd name="connsiteX0" fmla="*/ 0 w 6132478"/>
              <a:gd name="connsiteY0" fmla="*/ 3209411 h 3231455"/>
              <a:gd name="connsiteX1" fmla="*/ 3014513 w 6132478"/>
              <a:gd name="connsiteY1" fmla="*/ 0 h 3231455"/>
              <a:gd name="connsiteX2" fmla="*/ 6109340 w 6132478"/>
              <a:gd name="connsiteY2" fmla="*/ 10671 h 3231455"/>
              <a:gd name="connsiteX3" fmla="*/ 6132478 w 6132478"/>
              <a:gd name="connsiteY3" fmla="*/ 3231455 h 3231455"/>
              <a:gd name="connsiteX4" fmla="*/ 0 w 6132478"/>
              <a:gd name="connsiteY4" fmla="*/ 3209411 h 3231455"/>
              <a:gd name="connsiteX0" fmla="*/ 0 w 6200920"/>
              <a:gd name="connsiteY0" fmla="*/ 3229212 h 3231455"/>
              <a:gd name="connsiteX1" fmla="*/ 3082955 w 6200920"/>
              <a:gd name="connsiteY1" fmla="*/ 0 h 3231455"/>
              <a:gd name="connsiteX2" fmla="*/ 6177782 w 6200920"/>
              <a:gd name="connsiteY2" fmla="*/ 10671 h 3231455"/>
              <a:gd name="connsiteX3" fmla="*/ 6200920 w 6200920"/>
              <a:gd name="connsiteY3" fmla="*/ 3231455 h 3231455"/>
              <a:gd name="connsiteX4" fmla="*/ 0 w 6200920"/>
              <a:gd name="connsiteY4" fmla="*/ 3229212 h 3231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0920" h="3231455">
                <a:moveTo>
                  <a:pt x="0" y="3229212"/>
                </a:moveTo>
                <a:lnTo>
                  <a:pt x="3082955" y="0"/>
                </a:lnTo>
                <a:lnTo>
                  <a:pt x="6177782" y="10671"/>
                </a:lnTo>
                <a:cubicBezTo>
                  <a:pt x="6180528" y="1080966"/>
                  <a:pt x="6198174" y="2161160"/>
                  <a:pt x="6200920" y="3231455"/>
                </a:cubicBezTo>
                <a:lnTo>
                  <a:pt x="0" y="3229212"/>
                </a:lnTo>
                <a:close/>
              </a:path>
            </a:pathLst>
          </a:custGeom>
          <a:gradFill flip="none" rotWithShape="1">
            <a:gsLst>
              <a:gs pos="32000">
                <a:srgbClr val="002838">
                  <a:alpha val="83000"/>
                </a:srgbClr>
              </a:gs>
              <a:gs pos="91000">
                <a:schemeClr val="accent1">
                  <a:alpha val="82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 name="Title">
            <a:extLst>
              <a:ext uri="{FF2B5EF4-FFF2-40B4-BE49-F238E27FC236}">
                <a16:creationId xmlns:a16="http://schemas.microsoft.com/office/drawing/2014/main" id="{0225258A-31C7-694F-A706-4A5066C0E9FB}"/>
              </a:ext>
            </a:extLst>
          </p:cNvPr>
          <p:cNvSpPr>
            <a:spLocks noGrp="1"/>
          </p:cNvSpPr>
          <p:nvPr>
            <p:ph type="body" sz="quarter" idx="10" hasCustomPrompt="1"/>
          </p:nvPr>
        </p:nvSpPr>
        <p:spPr>
          <a:xfrm>
            <a:off x="618188" y="5554973"/>
            <a:ext cx="6534150" cy="646331"/>
          </a:xfrm>
        </p:spPr>
        <p:txBody>
          <a:bodyPr anchor="ctr">
            <a:normAutofit/>
          </a:bodyPr>
          <a:lstStyle>
            <a:lvl1pPr marL="0" indent="0">
              <a:buNone/>
              <a:defRPr sz="4000" b="1" i="0" spc="300">
                <a:solidFill>
                  <a:schemeClr val="bg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OPTIONAL</a:t>
            </a:r>
          </a:p>
        </p:txBody>
      </p:sp>
    </p:spTree>
    <p:extLst>
      <p:ext uri="{BB962C8B-B14F-4D97-AF65-F5344CB8AC3E}">
        <p14:creationId xmlns:p14="http://schemas.microsoft.com/office/powerpoint/2010/main" val="426897370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Grey Background w Gradient Map">
    <p:bg>
      <p:bgPr>
        <a:solidFill>
          <a:schemeClr val="bg1">
            <a:lumMod val="95000"/>
          </a:schemeClr>
        </a:solidFill>
        <a:effectLst/>
      </p:bgPr>
    </p:bg>
    <p:spTree>
      <p:nvGrpSpPr>
        <p:cNvPr id="1" name=""/>
        <p:cNvGrpSpPr/>
        <p:nvPr/>
      </p:nvGrpSpPr>
      <p:grpSpPr>
        <a:xfrm>
          <a:off x="0" y="0"/>
          <a:ext cx="0" cy="0"/>
          <a:chOff x="0" y="0"/>
          <a:chExt cx="0" cy="0"/>
        </a:xfrm>
      </p:grpSpPr>
      <p:sp>
        <p:nvSpPr>
          <p:cNvPr id="7" name="BACKGROUND">
            <a:extLst>
              <a:ext uri="{FF2B5EF4-FFF2-40B4-BE49-F238E27FC236}">
                <a16:creationId xmlns:a16="http://schemas.microsoft.com/office/drawing/2014/main" id="{E227E897-FA3D-F448-96E0-36FA9C88ACBE}"/>
              </a:ext>
            </a:extLst>
          </p:cNvPr>
          <p:cNvSpPr/>
          <p:nvPr userDrawn="1"/>
        </p:nvSpPr>
        <p:spPr>
          <a:xfrm>
            <a:off x="-12695" y="0"/>
            <a:ext cx="1221739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91" name="MAP">
            <a:extLst>
              <a:ext uri="{FF2B5EF4-FFF2-40B4-BE49-F238E27FC236}">
                <a16:creationId xmlns:a16="http://schemas.microsoft.com/office/drawing/2014/main" id="{DCAF3EB9-2904-F941-B977-ACA1D1484573}"/>
              </a:ext>
            </a:extLst>
          </p:cNvPr>
          <p:cNvGrpSpPr/>
          <p:nvPr userDrawn="1"/>
        </p:nvGrpSpPr>
        <p:grpSpPr>
          <a:xfrm flipV="1">
            <a:off x="-3650548" y="-3047881"/>
            <a:ext cx="18472371" cy="11010565"/>
            <a:chOff x="0" y="-1142"/>
            <a:chExt cx="12191046" cy="7317389"/>
          </a:xfrm>
          <a:gradFill flip="none" rotWithShape="1">
            <a:gsLst>
              <a:gs pos="55000">
                <a:schemeClr val="bg2">
                  <a:alpha val="43000"/>
                </a:schemeClr>
              </a:gs>
              <a:gs pos="91000">
                <a:schemeClr val="accent1">
                  <a:alpha val="94000"/>
                </a:schemeClr>
              </a:gs>
            </a:gsLst>
            <a:lin ang="0" scaled="1"/>
            <a:tileRect/>
          </a:gradFill>
        </p:grpSpPr>
        <p:sp>
          <p:nvSpPr>
            <p:cNvPr id="92" name="Freeform: Shape 6">
              <a:extLst>
                <a:ext uri="{FF2B5EF4-FFF2-40B4-BE49-F238E27FC236}">
                  <a16:creationId xmlns:a16="http://schemas.microsoft.com/office/drawing/2014/main" id="{644665E7-E35D-544F-860F-DED1E0AAAB87}"/>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3" name="Freeform: Shape 7">
              <a:extLst>
                <a:ext uri="{FF2B5EF4-FFF2-40B4-BE49-F238E27FC236}">
                  <a16:creationId xmlns:a16="http://schemas.microsoft.com/office/drawing/2014/main" id="{5F9E05A9-8823-9043-B038-A270C6E43CE5}"/>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4" name="Freeform: Shape 86">
              <a:extLst>
                <a:ext uri="{FF2B5EF4-FFF2-40B4-BE49-F238E27FC236}">
                  <a16:creationId xmlns:a16="http://schemas.microsoft.com/office/drawing/2014/main" id="{0B61CFEF-0D32-1647-A257-71994F62466E}"/>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5" name="Freeform: Shape 87">
              <a:extLst>
                <a:ext uri="{FF2B5EF4-FFF2-40B4-BE49-F238E27FC236}">
                  <a16:creationId xmlns:a16="http://schemas.microsoft.com/office/drawing/2014/main" id="{5BCD378F-DF19-8840-8989-5A649C65CE5E}"/>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6" name="Freeform: Shape 88">
              <a:extLst>
                <a:ext uri="{FF2B5EF4-FFF2-40B4-BE49-F238E27FC236}">
                  <a16:creationId xmlns:a16="http://schemas.microsoft.com/office/drawing/2014/main" id="{F70C1330-72C1-484F-A732-CB910DE0E63D}"/>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7" name="Freeform: Shape 89">
              <a:extLst>
                <a:ext uri="{FF2B5EF4-FFF2-40B4-BE49-F238E27FC236}">
                  <a16:creationId xmlns:a16="http://schemas.microsoft.com/office/drawing/2014/main" id="{1BEFB01D-1DAE-E442-BAEB-9364C0A63D4E}"/>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5" name="Freeform: Shape 90">
              <a:extLst>
                <a:ext uri="{FF2B5EF4-FFF2-40B4-BE49-F238E27FC236}">
                  <a16:creationId xmlns:a16="http://schemas.microsoft.com/office/drawing/2014/main" id="{DB40BBD3-1881-1344-AE8D-E57461CD1A25}"/>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6" name="Freeform: Shape 91">
              <a:extLst>
                <a:ext uri="{FF2B5EF4-FFF2-40B4-BE49-F238E27FC236}">
                  <a16:creationId xmlns:a16="http://schemas.microsoft.com/office/drawing/2014/main" id="{C45948EC-8B3F-4D43-B4CD-E30AED6E8D09}"/>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7" name="Freeform: Shape 92">
              <a:extLst>
                <a:ext uri="{FF2B5EF4-FFF2-40B4-BE49-F238E27FC236}">
                  <a16:creationId xmlns:a16="http://schemas.microsoft.com/office/drawing/2014/main" id="{38AB9667-5837-A642-8B6A-58716634BEAB}"/>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8" name="Freeform: Shape 93">
              <a:extLst>
                <a:ext uri="{FF2B5EF4-FFF2-40B4-BE49-F238E27FC236}">
                  <a16:creationId xmlns:a16="http://schemas.microsoft.com/office/drawing/2014/main" id="{B1EAFA6B-1652-7348-B5D4-B0CDF4FD6480}"/>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9" name="Freeform: Shape 94">
              <a:extLst>
                <a:ext uri="{FF2B5EF4-FFF2-40B4-BE49-F238E27FC236}">
                  <a16:creationId xmlns:a16="http://schemas.microsoft.com/office/drawing/2014/main" id="{31740B30-00B3-C147-B0BD-D829FB27FDF8}"/>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0" name="Freeform: Shape 95">
              <a:extLst>
                <a:ext uri="{FF2B5EF4-FFF2-40B4-BE49-F238E27FC236}">
                  <a16:creationId xmlns:a16="http://schemas.microsoft.com/office/drawing/2014/main" id="{4C1EC672-2518-6A4A-97AF-F62919DBB017}"/>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1" name="Freeform: Shape 96">
              <a:extLst>
                <a:ext uri="{FF2B5EF4-FFF2-40B4-BE49-F238E27FC236}">
                  <a16:creationId xmlns:a16="http://schemas.microsoft.com/office/drawing/2014/main" id="{9DC1DAD5-48A1-304E-AA43-B90528D3DDDB}"/>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2" name="Freeform: Shape 97">
              <a:extLst>
                <a:ext uri="{FF2B5EF4-FFF2-40B4-BE49-F238E27FC236}">
                  <a16:creationId xmlns:a16="http://schemas.microsoft.com/office/drawing/2014/main" id="{1DD926E3-7044-DC45-88E3-D6B6AA75D75B}"/>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3" name="Freeform: Shape 98">
              <a:extLst>
                <a:ext uri="{FF2B5EF4-FFF2-40B4-BE49-F238E27FC236}">
                  <a16:creationId xmlns:a16="http://schemas.microsoft.com/office/drawing/2014/main" id="{8CF8B399-645C-B042-AA16-3BF1CE12ABE7}"/>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4" name="Freeform: Shape 99">
              <a:extLst>
                <a:ext uri="{FF2B5EF4-FFF2-40B4-BE49-F238E27FC236}">
                  <a16:creationId xmlns:a16="http://schemas.microsoft.com/office/drawing/2014/main" id="{2489D3AD-62FC-E440-B252-F6901F3D0BB5}"/>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5" name="Freeform: Shape 100">
              <a:extLst>
                <a:ext uri="{FF2B5EF4-FFF2-40B4-BE49-F238E27FC236}">
                  <a16:creationId xmlns:a16="http://schemas.microsoft.com/office/drawing/2014/main" id="{3CA63FF2-A6BF-AC40-9E2D-37D444C8EC4A}"/>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6" name="Freeform: Shape 101">
              <a:extLst>
                <a:ext uri="{FF2B5EF4-FFF2-40B4-BE49-F238E27FC236}">
                  <a16:creationId xmlns:a16="http://schemas.microsoft.com/office/drawing/2014/main" id="{2875F8DA-8CA6-2C44-8AB9-805A57638B2D}"/>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7" name="Freeform: Shape 102">
              <a:extLst>
                <a:ext uri="{FF2B5EF4-FFF2-40B4-BE49-F238E27FC236}">
                  <a16:creationId xmlns:a16="http://schemas.microsoft.com/office/drawing/2014/main" id="{26BFF3BF-88B3-ED46-BE02-EEB92DC424CF}"/>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8" name="Freeform: Shape 103">
              <a:extLst>
                <a:ext uri="{FF2B5EF4-FFF2-40B4-BE49-F238E27FC236}">
                  <a16:creationId xmlns:a16="http://schemas.microsoft.com/office/drawing/2014/main" id="{FA6D7A70-FFE0-EF47-B8C4-D0EAD2F52985}"/>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9" name="Freeform: Shape 104">
              <a:extLst>
                <a:ext uri="{FF2B5EF4-FFF2-40B4-BE49-F238E27FC236}">
                  <a16:creationId xmlns:a16="http://schemas.microsoft.com/office/drawing/2014/main" id="{E950497B-95D4-FD4B-B98C-8E243DDA049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0" name="Freeform: Shape 105">
              <a:extLst>
                <a:ext uri="{FF2B5EF4-FFF2-40B4-BE49-F238E27FC236}">
                  <a16:creationId xmlns:a16="http://schemas.microsoft.com/office/drawing/2014/main" id="{EF363013-1AC5-F94D-B682-654456029E8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1" name="Freeform: Shape 106">
              <a:extLst>
                <a:ext uri="{FF2B5EF4-FFF2-40B4-BE49-F238E27FC236}">
                  <a16:creationId xmlns:a16="http://schemas.microsoft.com/office/drawing/2014/main" id="{3FE7A17D-6A57-4146-A944-42462B22C0C5}"/>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2" name="Freeform: Shape 107">
              <a:extLst>
                <a:ext uri="{FF2B5EF4-FFF2-40B4-BE49-F238E27FC236}">
                  <a16:creationId xmlns:a16="http://schemas.microsoft.com/office/drawing/2014/main" id="{5B1E795E-3751-704D-B8BF-A159BB892EFD}"/>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3" name="Freeform: Shape 108">
              <a:extLst>
                <a:ext uri="{FF2B5EF4-FFF2-40B4-BE49-F238E27FC236}">
                  <a16:creationId xmlns:a16="http://schemas.microsoft.com/office/drawing/2014/main" id="{2FB45A42-9371-8B40-B53C-4886FA26ECD2}"/>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4" name="Freeform: Shape 109">
              <a:extLst>
                <a:ext uri="{FF2B5EF4-FFF2-40B4-BE49-F238E27FC236}">
                  <a16:creationId xmlns:a16="http://schemas.microsoft.com/office/drawing/2014/main" id="{40F2507C-9EB3-324C-AF1D-210F9073994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5" name="Freeform: Shape 110">
              <a:extLst>
                <a:ext uri="{FF2B5EF4-FFF2-40B4-BE49-F238E27FC236}">
                  <a16:creationId xmlns:a16="http://schemas.microsoft.com/office/drawing/2014/main" id="{C90282A8-5723-2C42-A329-53E471F29178}"/>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6" name="Freeform: Shape 111">
              <a:extLst>
                <a:ext uri="{FF2B5EF4-FFF2-40B4-BE49-F238E27FC236}">
                  <a16:creationId xmlns:a16="http://schemas.microsoft.com/office/drawing/2014/main" id="{9D8237A8-AC5A-F148-8A1E-CCFDB2E67D40}"/>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7" name="Freeform: Shape 112">
              <a:extLst>
                <a:ext uri="{FF2B5EF4-FFF2-40B4-BE49-F238E27FC236}">
                  <a16:creationId xmlns:a16="http://schemas.microsoft.com/office/drawing/2014/main" id="{5C057815-FFA0-A24D-9DB7-AD929999AAAA}"/>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8" name="Freeform: Shape 113">
              <a:extLst>
                <a:ext uri="{FF2B5EF4-FFF2-40B4-BE49-F238E27FC236}">
                  <a16:creationId xmlns:a16="http://schemas.microsoft.com/office/drawing/2014/main" id="{D8415E11-29D8-7044-A8A9-6D62753A7AE3}"/>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9" name="Freeform: Shape 114">
              <a:extLst>
                <a:ext uri="{FF2B5EF4-FFF2-40B4-BE49-F238E27FC236}">
                  <a16:creationId xmlns:a16="http://schemas.microsoft.com/office/drawing/2014/main" id="{9D17A585-A2C9-1D47-A7C9-D1E22F3A73AF}"/>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0" name="Freeform: Shape 115">
              <a:extLst>
                <a:ext uri="{FF2B5EF4-FFF2-40B4-BE49-F238E27FC236}">
                  <a16:creationId xmlns:a16="http://schemas.microsoft.com/office/drawing/2014/main" id="{BD60AE4B-82E2-BA41-9AF4-0FA3DE359897}"/>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1" name="Freeform: Shape 116">
              <a:extLst>
                <a:ext uri="{FF2B5EF4-FFF2-40B4-BE49-F238E27FC236}">
                  <a16:creationId xmlns:a16="http://schemas.microsoft.com/office/drawing/2014/main" id="{AB25097B-789C-6A41-9A05-2321C30FD540}"/>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2" name="Freeform: Shape 117">
              <a:extLst>
                <a:ext uri="{FF2B5EF4-FFF2-40B4-BE49-F238E27FC236}">
                  <a16:creationId xmlns:a16="http://schemas.microsoft.com/office/drawing/2014/main" id="{14A635A4-5A40-E04A-9F67-D86BB4935A0D}"/>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3" name="Freeform: Shape 118">
              <a:extLst>
                <a:ext uri="{FF2B5EF4-FFF2-40B4-BE49-F238E27FC236}">
                  <a16:creationId xmlns:a16="http://schemas.microsoft.com/office/drawing/2014/main" id="{99640D71-1A41-AC47-9A1E-8C52E69F6D4B}"/>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4" name="Freeform: Shape 119">
              <a:extLst>
                <a:ext uri="{FF2B5EF4-FFF2-40B4-BE49-F238E27FC236}">
                  <a16:creationId xmlns:a16="http://schemas.microsoft.com/office/drawing/2014/main" id="{1CA2FA29-0543-CB4D-BC41-98864482F544}"/>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5" name="Freeform: Shape 120">
              <a:extLst>
                <a:ext uri="{FF2B5EF4-FFF2-40B4-BE49-F238E27FC236}">
                  <a16:creationId xmlns:a16="http://schemas.microsoft.com/office/drawing/2014/main" id="{D31601E4-26F7-084B-B42B-2A076526B15F}"/>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6" name="Freeform: Shape 121">
              <a:extLst>
                <a:ext uri="{FF2B5EF4-FFF2-40B4-BE49-F238E27FC236}">
                  <a16:creationId xmlns:a16="http://schemas.microsoft.com/office/drawing/2014/main" id="{EF66369D-D2B4-194D-9DA0-26BC3613245C}"/>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7" name="Freeform: Shape 122">
              <a:extLst>
                <a:ext uri="{FF2B5EF4-FFF2-40B4-BE49-F238E27FC236}">
                  <a16:creationId xmlns:a16="http://schemas.microsoft.com/office/drawing/2014/main" id="{59640F2F-9D19-C444-A832-8ACF17B0D3E1}"/>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8" name="Freeform: Shape 123">
              <a:extLst>
                <a:ext uri="{FF2B5EF4-FFF2-40B4-BE49-F238E27FC236}">
                  <a16:creationId xmlns:a16="http://schemas.microsoft.com/office/drawing/2014/main" id="{83DA1DDF-EA5C-554C-8805-19088BC8A424}"/>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9" name="Freeform: Shape 124">
              <a:extLst>
                <a:ext uri="{FF2B5EF4-FFF2-40B4-BE49-F238E27FC236}">
                  <a16:creationId xmlns:a16="http://schemas.microsoft.com/office/drawing/2014/main" id="{C2517B1F-21A2-C24C-A5A1-9E830E929BE7}"/>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0" name="Freeform: Shape 125">
              <a:extLst>
                <a:ext uri="{FF2B5EF4-FFF2-40B4-BE49-F238E27FC236}">
                  <a16:creationId xmlns:a16="http://schemas.microsoft.com/office/drawing/2014/main" id="{24F4AA20-4F4D-9540-BD5B-68C6300DA094}"/>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1" name="Freeform: Shape 126">
              <a:extLst>
                <a:ext uri="{FF2B5EF4-FFF2-40B4-BE49-F238E27FC236}">
                  <a16:creationId xmlns:a16="http://schemas.microsoft.com/office/drawing/2014/main" id="{99E731B8-EC51-7B46-8734-90904EFBB6E5}"/>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2" name="Freeform: Shape 127">
              <a:extLst>
                <a:ext uri="{FF2B5EF4-FFF2-40B4-BE49-F238E27FC236}">
                  <a16:creationId xmlns:a16="http://schemas.microsoft.com/office/drawing/2014/main" id="{6129AC58-BCA2-444F-9503-E4FD495FC4A7}"/>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3" name="Freeform: Shape 128">
              <a:extLst>
                <a:ext uri="{FF2B5EF4-FFF2-40B4-BE49-F238E27FC236}">
                  <a16:creationId xmlns:a16="http://schemas.microsoft.com/office/drawing/2014/main" id="{8F5A67F5-DC14-EC45-BCDE-473AD47A6914}"/>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4" name="Freeform: Shape 129">
              <a:extLst>
                <a:ext uri="{FF2B5EF4-FFF2-40B4-BE49-F238E27FC236}">
                  <a16:creationId xmlns:a16="http://schemas.microsoft.com/office/drawing/2014/main" id="{10325D7B-8746-4949-B1D3-1D44D5DC53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5" name="Freeform: Shape 130">
              <a:extLst>
                <a:ext uri="{FF2B5EF4-FFF2-40B4-BE49-F238E27FC236}">
                  <a16:creationId xmlns:a16="http://schemas.microsoft.com/office/drawing/2014/main" id="{384D48D3-D4C0-784E-A30B-12697630C71E}"/>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6" name="Freeform: Shape 131">
              <a:extLst>
                <a:ext uri="{FF2B5EF4-FFF2-40B4-BE49-F238E27FC236}">
                  <a16:creationId xmlns:a16="http://schemas.microsoft.com/office/drawing/2014/main" id="{E573821C-A83E-5F49-940E-39034C5DF470}"/>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7" name="Freeform: Shape 132">
              <a:extLst>
                <a:ext uri="{FF2B5EF4-FFF2-40B4-BE49-F238E27FC236}">
                  <a16:creationId xmlns:a16="http://schemas.microsoft.com/office/drawing/2014/main" id="{EBA775A2-5A55-9844-88BE-0DF7A7880158}"/>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8" name="Freeform: Shape 133">
              <a:extLst>
                <a:ext uri="{FF2B5EF4-FFF2-40B4-BE49-F238E27FC236}">
                  <a16:creationId xmlns:a16="http://schemas.microsoft.com/office/drawing/2014/main" id="{1B5BBC0F-87BA-B840-BDD0-1E222B4DE369}"/>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9" name="Freeform: Shape 134">
              <a:extLst>
                <a:ext uri="{FF2B5EF4-FFF2-40B4-BE49-F238E27FC236}">
                  <a16:creationId xmlns:a16="http://schemas.microsoft.com/office/drawing/2014/main" id="{A7D5569B-732A-0A49-92E0-8935873FA130}"/>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0" name="Freeform: Shape 135">
              <a:extLst>
                <a:ext uri="{FF2B5EF4-FFF2-40B4-BE49-F238E27FC236}">
                  <a16:creationId xmlns:a16="http://schemas.microsoft.com/office/drawing/2014/main" id="{FFBB1E79-DEA7-9A43-8A58-02684D4FF7A5}"/>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1" name="Freeform: Shape 136">
              <a:extLst>
                <a:ext uri="{FF2B5EF4-FFF2-40B4-BE49-F238E27FC236}">
                  <a16:creationId xmlns:a16="http://schemas.microsoft.com/office/drawing/2014/main" id="{3671525E-4431-274A-8F6D-2F3D8D28A2AD}"/>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2" name="Freeform: Shape 137">
              <a:extLst>
                <a:ext uri="{FF2B5EF4-FFF2-40B4-BE49-F238E27FC236}">
                  <a16:creationId xmlns:a16="http://schemas.microsoft.com/office/drawing/2014/main" id="{9D96454C-666D-DC46-B967-D6B15AF71A85}"/>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3" name="Freeform: Shape 138">
              <a:extLst>
                <a:ext uri="{FF2B5EF4-FFF2-40B4-BE49-F238E27FC236}">
                  <a16:creationId xmlns:a16="http://schemas.microsoft.com/office/drawing/2014/main" id="{2FA7AE28-447A-5B42-9D5A-E77D85C09B32}"/>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4" name="Freeform: Shape 139">
              <a:extLst>
                <a:ext uri="{FF2B5EF4-FFF2-40B4-BE49-F238E27FC236}">
                  <a16:creationId xmlns:a16="http://schemas.microsoft.com/office/drawing/2014/main" id="{197FB189-4FFF-FB46-8A4B-61B8883050B4}"/>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5" name="Freeform: Shape 140">
              <a:extLst>
                <a:ext uri="{FF2B5EF4-FFF2-40B4-BE49-F238E27FC236}">
                  <a16:creationId xmlns:a16="http://schemas.microsoft.com/office/drawing/2014/main" id="{ABEF44B1-C4B6-9044-9FAC-AF7B8C8E7946}"/>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6" name="Freeform: Shape 141">
              <a:extLst>
                <a:ext uri="{FF2B5EF4-FFF2-40B4-BE49-F238E27FC236}">
                  <a16:creationId xmlns:a16="http://schemas.microsoft.com/office/drawing/2014/main" id="{C5702176-2D39-E14C-9CFF-87055F892B08}"/>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7" name="Freeform: Shape 142">
              <a:extLst>
                <a:ext uri="{FF2B5EF4-FFF2-40B4-BE49-F238E27FC236}">
                  <a16:creationId xmlns:a16="http://schemas.microsoft.com/office/drawing/2014/main" id="{55DE1832-1F88-FF49-AB67-090D289CD9B2}"/>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8" name="Freeform: Shape 143">
              <a:extLst>
                <a:ext uri="{FF2B5EF4-FFF2-40B4-BE49-F238E27FC236}">
                  <a16:creationId xmlns:a16="http://schemas.microsoft.com/office/drawing/2014/main" id="{FE0A86E7-4DFB-F044-BE08-DC5B244D9EA0}"/>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9" name="Freeform: Shape 144">
              <a:extLst>
                <a:ext uri="{FF2B5EF4-FFF2-40B4-BE49-F238E27FC236}">
                  <a16:creationId xmlns:a16="http://schemas.microsoft.com/office/drawing/2014/main" id="{01AEC328-DBA3-2C44-BE1C-790279923A8F}"/>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0" name="Freeform: Shape 145">
              <a:extLst>
                <a:ext uri="{FF2B5EF4-FFF2-40B4-BE49-F238E27FC236}">
                  <a16:creationId xmlns:a16="http://schemas.microsoft.com/office/drawing/2014/main" id="{EA6E7E2A-E292-2149-B1B3-CD95BC1A72D3}"/>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1" name="Freeform: Shape 146">
              <a:extLst>
                <a:ext uri="{FF2B5EF4-FFF2-40B4-BE49-F238E27FC236}">
                  <a16:creationId xmlns:a16="http://schemas.microsoft.com/office/drawing/2014/main" id="{C5D39A47-6AF5-7645-BB05-068C321B435A}"/>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2" name="Freeform: Shape 147">
              <a:extLst>
                <a:ext uri="{FF2B5EF4-FFF2-40B4-BE49-F238E27FC236}">
                  <a16:creationId xmlns:a16="http://schemas.microsoft.com/office/drawing/2014/main" id="{4FEDC7C0-44C6-D748-8996-2D970591BC2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3" name="Freeform: Shape 148">
              <a:extLst>
                <a:ext uri="{FF2B5EF4-FFF2-40B4-BE49-F238E27FC236}">
                  <a16:creationId xmlns:a16="http://schemas.microsoft.com/office/drawing/2014/main" id="{FA0EDDED-71AD-EB49-9BBE-73508D2E43B9}"/>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4" name="Freeform: Shape 149">
              <a:extLst>
                <a:ext uri="{FF2B5EF4-FFF2-40B4-BE49-F238E27FC236}">
                  <a16:creationId xmlns:a16="http://schemas.microsoft.com/office/drawing/2014/main" id="{6366584F-42A7-0141-ACA6-7553A9831A27}"/>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5" name="Freeform: Shape 150">
              <a:extLst>
                <a:ext uri="{FF2B5EF4-FFF2-40B4-BE49-F238E27FC236}">
                  <a16:creationId xmlns:a16="http://schemas.microsoft.com/office/drawing/2014/main" id="{273AFADF-36DD-5B46-A930-EF787761B0A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6" name="Freeform: Shape 151">
              <a:extLst>
                <a:ext uri="{FF2B5EF4-FFF2-40B4-BE49-F238E27FC236}">
                  <a16:creationId xmlns:a16="http://schemas.microsoft.com/office/drawing/2014/main" id="{C51A13B7-7F45-DF47-AD8C-C5CAB0FDEF9B}"/>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7" name="Freeform: Shape 152">
              <a:extLst>
                <a:ext uri="{FF2B5EF4-FFF2-40B4-BE49-F238E27FC236}">
                  <a16:creationId xmlns:a16="http://schemas.microsoft.com/office/drawing/2014/main" id="{ABAE270C-B6F2-DC4A-9346-DC3910D8BAA8}"/>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8" name="Freeform: Shape 153">
              <a:extLst>
                <a:ext uri="{FF2B5EF4-FFF2-40B4-BE49-F238E27FC236}">
                  <a16:creationId xmlns:a16="http://schemas.microsoft.com/office/drawing/2014/main" id="{44A34C85-C506-5D4E-8CDD-4D93ACB50E62}"/>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9" name="Freeform: Shape 154">
              <a:extLst>
                <a:ext uri="{FF2B5EF4-FFF2-40B4-BE49-F238E27FC236}">
                  <a16:creationId xmlns:a16="http://schemas.microsoft.com/office/drawing/2014/main" id="{FDF66B76-1458-BB41-AB77-D2A9430E7375}"/>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0" name="Freeform: Shape 156">
              <a:extLst>
                <a:ext uri="{FF2B5EF4-FFF2-40B4-BE49-F238E27FC236}">
                  <a16:creationId xmlns:a16="http://schemas.microsoft.com/office/drawing/2014/main" id="{2AC2D923-20F5-1B4A-8E36-0D6BF719A08B}"/>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1" name="Freeform: Shape 157">
              <a:extLst>
                <a:ext uri="{FF2B5EF4-FFF2-40B4-BE49-F238E27FC236}">
                  <a16:creationId xmlns:a16="http://schemas.microsoft.com/office/drawing/2014/main" id="{9287226A-82BE-734A-8FAE-3FFC397C171A}"/>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2" name="Freeform: Shape 158">
              <a:extLst>
                <a:ext uri="{FF2B5EF4-FFF2-40B4-BE49-F238E27FC236}">
                  <a16:creationId xmlns:a16="http://schemas.microsoft.com/office/drawing/2014/main" id="{C43846B0-C417-8A42-83D2-3DB9AABD904B}"/>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3" name="Freeform: Shape 159">
              <a:extLst>
                <a:ext uri="{FF2B5EF4-FFF2-40B4-BE49-F238E27FC236}">
                  <a16:creationId xmlns:a16="http://schemas.microsoft.com/office/drawing/2014/main" id="{B9A2899E-F5DD-E844-871D-A75166BCFC2A}"/>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4" name="Freeform: Shape 160">
              <a:extLst>
                <a:ext uri="{FF2B5EF4-FFF2-40B4-BE49-F238E27FC236}">
                  <a16:creationId xmlns:a16="http://schemas.microsoft.com/office/drawing/2014/main" id="{6FD19453-6BB9-2748-9CA1-8E04F4ED5869}"/>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7" name="Triangle 2">
            <a:extLst>
              <a:ext uri="{FF2B5EF4-FFF2-40B4-BE49-F238E27FC236}">
                <a16:creationId xmlns:a16="http://schemas.microsoft.com/office/drawing/2014/main" id="{0C92C4BB-B14E-1240-B551-7BF7A139BE79}"/>
              </a:ext>
            </a:extLst>
          </p:cNvPr>
          <p:cNvSpPr/>
          <p:nvPr userDrawn="1"/>
        </p:nvSpPr>
        <p:spPr>
          <a:xfrm flipH="1">
            <a:off x="-72396" y="846061"/>
            <a:ext cx="2415297" cy="6162077"/>
          </a:xfrm>
          <a:custGeom>
            <a:avLst/>
            <a:gdLst>
              <a:gd name="connsiteX0" fmla="*/ 0 w 2703164"/>
              <a:gd name="connsiteY0" fmla="*/ 6856344 h 6856344"/>
              <a:gd name="connsiteX1" fmla="*/ 2703164 w 2703164"/>
              <a:gd name="connsiteY1" fmla="*/ 0 h 6856344"/>
              <a:gd name="connsiteX2" fmla="*/ 2703164 w 2703164"/>
              <a:gd name="connsiteY2" fmla="*/ 6856344 h 6856344"/>
              <a:gd name="connsiteX3" fmla="*/ 0 w 2703164"/>
              <a:gd name="connsiteY3" fmla="*/ 6856344 h 6856344"/>
              <a:gd name="connsiteX0" fmla="*/ 0 w 2449164"/>
              <a:gd name="connsiteY0" fmla="*/ 6229811 h 6856344"/>
              <a:gd name="connsiteX1" fmla="*/ 2449164 w 2449164"/>
              <a:gd name="connsiteY1" fmla="*/ 0 h 6856344"/>
              <a:gd name="connsiteX2" fmla="*/ 2449164 w 2449164"/>
              <a:gd name="connsiteY2" fmla="*/ 6856344 h 6856344"/>
              <a:gd name="connsiteX3" fmla="*/ 0 w 2449164"/>
              <a:gd name="connsiteY3" fmla="*/ 6229811 h 6856344"/>
              <a:gd name="connsiteX0" fmla="*/ 0 w 2449164"/>
              <a:gd name="connsiteY0" fmla="*/ 6229811 h 6263677"/>
              <a:gd name="connsiteX1" fmla="*/ 2449164 w 2449164"/>
              <a:gd name="connsiteY1" fmla="*/ 0 h 6263677"/>
              <a:gd name="connsiteX2" fmla="*/ 2398364 w 2449164"/>
              <a:gd name="connsiteY2" fmla="*/ 6263677 h 6263677"/>
              <a:gd name="connsiteX3" fmla="*/ 0 w 2449164"/>
              <a:gd name="connsiteY3" fmla="*/ 6229811 h 6263677"/>
              <a:gd name="connsiteX0" fmla="*/ 0 w 2449164"/>
              <a:gd name="connsiteY0" fmla="*/ 6229811 h 6229811"/>
              <a:gd name="connsiteX1" fmla="*/ 2449164 w 2449164"/>
              <a:gd name="connsiteY1" fmla="*/ 0 h 6229811"/>
              <a:gd name="connsiteX2" fmla="*/ 2398364 w 2449164"/>
              <a:gd name="connsiteY2" fmla="*/ 6162077 h 6229811"/>
              <a:gd name="connsiteX3" fmla="*/ 0 w 2449164"/>
              <a:gd name="connsiteY3" fmla="*/ 6229811 h 6229811"/>
              <a:gd name="connsiteX0" fmla="*/ 0 w 2415297"/>
              <a:gd name="connsiteY0" fmla="*/ 6162077 h 6162077"/>
              <a:gd name="connsiteX1" fmla="*/ 2415297 w 2415297"/>
              <a:gd name="connsiteY1" fmla="*/ 0 h 6162077"/>
              <a:gd name="connsiteX2" fmla="*/ 2364497 w 2415297"/>
              <a:gd name="connsiteY2" fmla="*/ 6162077 h 6162077"/>
              <a:gd name="connsiteX3" fmla="*/ 0 w 2415297"/>
              <a:gd name="connsiteY3" fmla="*/ 6162077 h 6162077"/>
            </a:gdLst>
            <a:ahLst/>
            <a:cxnLst>
              <a:cxn ang="0">
                <a:pos x="connsiteX0" y="connsiteY0"/>
              </a:cxn>
              <a:cxn ang="0">
                <a:pos x="connsiteX1" y="connsiteY1"/>
              </a:cxn>
              <a:cxn ang="0">
                <a:pos x="connsiteX2" y="connsiteY2"/>
              </a:cxn>
              <a:cxn ang="0">
                <a:pos x="connsiteX3" y="connsiteY3"/>
              </a:cxn>
            </a:cxnLst>
            <a:rect l="l" t="t" r="r" b="b"/>
            <a:pathLst>
              <a:path w="2415297" h="6162077">
                <a:moveTo>
                  <a:pt x="0" y="6162077"/>
                </a:moveTo>
                <a:lnTo>
                  <a:pt x="2415297" y="0"/>
                </a:lnTo>
                <a:lnTo>
                  <a:pt x="2364497" y="6162077"/>
                </a:lnTo>
                <a:lnTo>
                  <a:pt x="0" y="6162077"/>
                </a:lnTo>
                <a:close/>
              </a:path>
            </a:pathLst>
          </a:custGeom>
          <a:gradFill>
            <a:gsLst>
              <a:gs pos="100000">
                <a:srgbClr val="001C22"/>
              </a:gs>
              <a:gs pos="0">
                <a:schemeClr val="accent1">
                  <a:alpha val="83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8" name="Triangle 1">
            <a:extLst>
              <a:ext uri="{FF2B5EF4-FFF2-40B4-BE49-F238E27FC236}">
                <a16:creationId xmlns:a16="http://schemas.microsoft.com/office/drawing/2014/main" id="{A1D9CB00-4651-D84C-913B-DD048037762C}"/>
              </a:ext>
            </a:extLst>
          </p:cNvPr>
          <p:cNvSpPr/>
          <p:nvPr userDrawn="1"/>
        </p:nvSpPr>
        <p:spPr>
          <a:xfrm flipH="1" flipV="1">
            <a:off x="-38530" y="-59266"/>
            <a:ext cx="1922789" cy="6551544"/>
          </a:xfrm>
          <a:custGeom>
            <a:avLst/>
            <a:gdLst>
              <a:gd name="connsiteX0" fmla="*/ 0 w 2007455"/>
              <a:gd name="connsiteY0" fmla="*/ 6856344 h 6856344"/>
              <a:gd name="connsiteX1" fmla="*/ 2007455 w 2007455"/>
              <a:gd name="connsiteY1" fmla="*/ 0 h 6856344"/>
              <a:gd name="connsiteX2" fmla="*/ 2007455 w 2007455"/>
              <a:gd name="connsiteY2" fmla="*/ 6856344 h 6856344"/>
              <a:gd name="connsiteX3" fmla="*/ 0 w 2007455"/>
              <a:gd name="connsiteY3" fmla="*/ 6856344 h 6856344"/>
              <a:gd name="connsiteX0" fmla="*/ 0 w 1922789"/>
              <a:gd name="connsiteY0" fmla="*/ 6551544 h 6856344"/>
              <a:gd name="connsiteX1" fmla="*/ 1922789 w 1922789"/>
              <a:gd name="connsiteY1" fmla="*/ 0 h 6856344"/>
              <a:gd name="connsiteX2" fmla="*/ 1922789 w 1922789"/>
              <a:gd name="connsiteY2" fmla="*/ 6856344 h 6856344"/>
              <a:gd name="connsiteX3" fmla="*/ 0 w 1922789"/>
              <a:gd name="connsiteY3" fmla="*/ 6551544 h 6856344"/>
              <a:gd name="connsiteX0" fmla="*/ 0 w 1922789"/>
              <a:gd name="connsiteY0" fmla="*/ 6551544 h 6585411"/>
              <a:gd name="connsiteX1" fmla="*/ 1922789 w 1922789"/>
              <a:gd name="connsiteY1" fmla="*/ 0 h 6585411"/>
              <a:gd name="connsiteX2" fmla="*/ 1905856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888922 w 1922789"/>
              <a:gd name="connsiteY2" fmla="*/ 6517677 h 6551544"/>
              <a:gd name="connsiteX3" fmla="*/ 0 w 1922789"/>
              <a:gd name="connsiteY3" fmla="*/ 6551544 h 6551544"/>
              <a:gd name="connsiteX0" fmla="*/ 0 w 1922789"/>
              <a:gd name="connsiteY0" fmla="*/ 6551544 h 6619277"/>
              <a:gd name="connsiteX1" fmla="*/ 1922789 w 1922789"/>
              <a:gd name="connsiteY1" fmla="*/ 0 h 6619277"/>
              <a:gd name="connsiteX2" fmla="*/ 1888922 w 1922789"/>
              <a:gd name="connsiteY2" fmla="*/ 6619277 h 6619277"/>
              <a:gd name="connsiteX3" fmla="*/ 0 w 1922789"/>
              <a:gd name="connsiteY3" fmla="*/ 6551544 h 6619277"/>
              <a:gd name="connsiteX0" fmla="*/ 0 w 1922789"/>
              <a:gd name="connsiteY0" fmla="*/ 6551544 h 6585411"/>
              <a:gd name="connsiteX1" fmla="*/ 1922789 w 1922789"/>
              <a:gd name="connsiteY1" fmla="*/ 0 h 6585411"/>
              <a:gd name="connsiteX2" fmla="*/ 1888922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905856 w 1922789"/>
              <a:gd name="connsiteY2" fmla="*/ 6551544 h 6551544"/>
              <a:gd name="connsiteX3" fmla="*/ 0 w 1922789"/>
              <a:gd name="connsiteY3" fmla="*/ 6551544 h 6551544"/>
            </a:gdLst>
            <a:ahLst/>
            <a:cxnLst>
              <a:cxn ang="0">
                <a:pos x="connsiteX0" y="connsiteY0"/>
              </a:cxn>
              <a:cxn ang="0">
                <a:pos x="connsiteX1" y="connsiteY1"/>
              </a:cxn>
              <a:cxn ang="0">
                <a:pos x="connsiteX2" y="connsiteY2"/>
              </a:cxn>
              <a:cxn ang="0">
                <a:pos x="connsiteX3" y="connsiteY3"/>
              </a:cxn>
            </a:cxnLst>
            <a:rect l="l" t="t" r="r" b="b"/>
            <a:pathLst>
              <a:path w="1922789" h="6551544">
                <a:moveTo>
                  <a:pt x="0" y="6551544"/>
                </a:moveTo>
                <a:lnTo>
                  <a:pt x="1922789" y="0"/>
                </a:lnTo>
                <a:cubicBezTo>
                  <a:pt x="1917145" y="2195137"/>
                  <a:pt x="1911500" y="4356407"/>
                  <a:pt x="1905856" y="6551544"/>
                </a:cubicBezTo>
                <a:lnTo>
                  <a:pt x="0" y="6551544"/>
                </a:lnTo>
                <a:close/>
              </a:path>
            </a:pathLst>
          </a:custGeom>
          <a:gradFill flip="none" rotWithShape="1">
            <a:gsLst>
              <a:gs pos="13000">
                <a:schemeClr val="accent3">
                  <a:alpha val="87000"/>
                </a:schemeClr>
              </a:gs>
              <a:gs pos="99000">
                <a:schemeClr val="accent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4101021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Left Triangles White">
    <p:spTree>
      <p:nvGrpSpPr>
        <p:cNvPr id="1" name=""/>
        <p:cNvGrpSpPr/>
        <p:nvPr/>
      </p:nvGrpSpPr>
      <p:grpSpPr>
        <a:xfrm>
          <a:off x="0" y="0"/>
          <a:ext cx="0" cy="0"/>
          <a:chOff x="0" y="0"/>
          <a:chExt cx="0" cy="0"/>
        </a:xfrm>
      </p:grpSpPr>
      <p:sp>
        <p:nvSpPr>
          <p:cNvPr id="85" name="Triangle 2">
            <a:extLst>
              <a:ext uri="{FF2B5EF4-FFF2-40B4-BE49-F238E27FC236}">
                <a16:creationId xmlns:a16="http://schemas.microsoft.com/office/drawing/2014/main" id="{4E15EFA2-B1E9-B041-9D55-E0CA122E9A0A}"/>
              </a:ext>
            </a:extLst>
          </p:cNvPr>
          <p:cNvSpPr/>
          <p:nvPr userDrawn="1"/>
        </p:nvSpPr>
        <p:spPr>
          <a:xfrm flipH="1">
            <a:off x="-72396" y="846061"/>
            <a:ext cx="2415297" cy="6162077"/>
          </a:xfrm>
          <a:custGeom>
            <a:avLst/>
            <a:gdLst>
              <a:gd name="connsiteX0" fmla="*/ 0 w 2703164"/>
              <a:gd name="connsiteY0" fmla="*/ 6856344 h 6856344"/>
              <a:gd name="connsiteX1" fmla="*/ 2703164 w 2703164"/>
              <a:gd name="connsiteY1" fmla="*/ 0 h 6856344"/>
              <a:gd name="connsiteX2" fmla="*/ 2703164 w 2703164"/>
              <a:gd name="connsiteY2" fmla="*/ 6856344 h 6856344"/>
              <a:gd name="connsiteX3" fmla="*/ 0 w 2703164"/>
              <a:gd name="connsiteY3" fmla="*/ 6856344 h 6856344"/>
              <a:gd name="connsiteX0" fmla="*/ 0 w 2449164"/>
              <a:gd name="connsiteY0" fmla="*/ 6229811 h 6856344"/>
              <a:gd name="connsiteX1" fmla="*/ 2449164 w 2449164"/>
              <a:gd name="connsiteY1" fmla="*/ 0 h 6856344"/>
              <a:gd name="connsiteX2" fmla="*/ 2449164 w 2449164"/>
              <a:gd name="connsiteY2" fmla="*/ 6856344 h 6856344"/>
              <a:gd name="connsiteX3" fmla="*/ 0 w 2449164"/>
              <a:gd name="connsiteY3" fmla="*/ 6229811 h 6856344"/>
              <a:gd name="connsiteX0" fmla="*/ 0 w 2449164"/>
              <a:gd name="connsiteY0" fmla="*/ 6229811 h 6263677"/>
              <a:gd name="connsiteX1" fmla="*/ 2449164 w 2449164"/>
              <a:gd name="connsiteY1" fmla="*/ 0 h 6263677"/>
              <a:gd name="connsiteX2" fmla="*/ 2398364 w 2449164"/>
              <a:gd name="connsiteY2" fmla="*/ 6263677 h 6263677"/>
              <a:gd name="connsiteX3" fmla="*/ 0 w 2449164"/>
              <a:gd name="connsiteY3" fmla="*/ 6229811 h 6263677"/>
              <a:gd name="connsiteX0" fmla="*/ 0 w 2449164"/>
              <a:gd name="connsiteY0" fmla="*/ 6229811 h 6229811"/>
              <a:gd name="connsiteX1" fmla="*/ 2449164 w 2449164"/>
              <a:gd name="connsiteY1" fmla="*/ 0 h 6229811"/>
              <a:gd name="connsiteX2" fmla="*/ 2398364 w 2449164"/>
              <a:gd name="connsiteY2" fmla="*/ 6162077 h 6229811"/>
              <a:gd name="connsiteX3" fmla="*/ 0 w 2449164"/>
              <a:gd name="connsiteY3" fmla="*/ 6229811 h 6229811"/>
              <a:gd name="connsiteX0" fmla="*/ 0 w 2415297"/>
              <a:gd name="connsiteY0" fmla="*/ 6162077 h 6162077"/>
              <a:gd name="connsiteX1" fmla="*/ 2415297 w 2415297"/>
              <a:gd name="connsiteY1" fmla="*/ 0 h 6162077"/>
              <a:gd name="connsiteX2" fmla="*/ 2364497 w 2415297"/>
              <a:gd name="connsiteY2" fmla="*/ 6162077 h 6162077"/>
              <a:gd name="connsiteX3" fmla="*/ 0 w 2415297"/>
              <a:gd name="connsiteY3" fmla="*/ 6162077 h 6162077"/>
            </a:gdLst>
            <a:ahLst/>
            <a:cxnLst>
              <a:cxn ang="0">
                <a:pos x="connsiteX0" y="connsiteY0"/>
              </a:cxn>
              <a:cxn ang="0">
                <a:pos x="connsiteX1" y="connsiteY1"/>
              </a:cxn>
              <a:cxn ang="0">
                <a:pos x="connsiteX2" y="connsiteY2"/>
              </a:cxn>
              <a:cxn ang="0">
                <a:pos x="connsiteX3" y="connsiteY3"/>
              </a:cxn>
            </a:cxnLst>
            <a:rect l="l" t="t" r="r" b="b"/>
            <a:pathLst>
              <a:path w="2415297" h="6162077">
                <a:moveTo>
                  <a:pt x="0" y="6162077"/>
                </a:moveTo>
                <a:lnTo>
                  <a:pt x="2415297" y="0"/>
                </a:lnTo>
                <a:lnTo>
                  <a:pt x="2364497" y="6162077"/>
                </a:lnTo>
                <a:lnTo>
                  <a:pt x="0" y="6162077"/>
                </a:lnTo>
                <a:close/>
              </a:path>
            </a:pathLst>
          </a:custGeom>
          <a:gradFill>
            <a:gsLst>
              <a:gs pos="100000">
                <a:srgbClr val="001C22"/>
              </a:gs>
              <a:gs pos="0">
                <a:schemeClr val="accent1">
                  <a:alpha val="83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6" name="Triangle 1">
            <a:extLst>
              <a:ext uri="{FF2B5EF4-FFF2-40B4-BE49-F238E27FC236}">
                <a16:creationId xmlns:a16="http://schemas.microsoft.com/office/drawing/2014/main" id="{FCFF9483-3D75-F948-AD11-486ACC3CAE4F}"/>
              </a:ext>
            </a:extLst>
          </p:cNvPr>
          <p:cNvSpPr/>
          <p:nvPr userDrawn="1"/>
        </p:nvSpPr>
        <p:spPr>
          <a:xfrm flipH="1" flipV="1">
            <a:off x="-38530" y="-59266"/>
            <a:ext cx="1922789" cy="6551544"/>
          </a:xfrm>
          <a:custGeom>
            <a:avLst/>
            <a:gdLst>
              <a:gd name="connsiteX0" fmla="*/ 0 w 2007455"/>
              <a:gd name="connsiteY0" fmla="*/ 6856344 h 6856344"/>
              <a:gd name="connsiteX1" fmla="*/ 2007455 w 2007455"/>
              <a:gd name="connsiteY1" fmla="*/ 0 h 6856344"/>
              <a:gd name="connsiteX2" fmla="*/ 2007455 w 2007455"/>
              <a:gd name="connsiteY2" fmla="*/ 6856344 h 6856344"/>
              <a:gd name="connsiteX3" fmla="*/ 0 w 2007455"/>
              <a:gd name="connsiteY3" fmla="*/ 6856344 h 6856344"/>
              <a:gd name="connsiteX0" fmla="*/ 0 w 1922789"/>
              <a:gd name="connsiteY0" fmla="*/ 6551544 h 6856344"/>
              <a:gd name="connsiteX1" fmla="*/ 1922789 w 1922789"/>
              <a:gd name="connsiteY1" fmla="*/ 0 h 6856344"/>
              <a:gd name="connsiteX2" fmla="*/ 1922789 w 1922789"/>
              <a:gd name="connsiteY2" fmla="*/ 6856344 h 6856344"/>
              <a:gd name="connsiteX3" fmla="*/ 0 w 1922789"/>
              <a:gd name="connsiteY3" fmla="*/ 6551544 h 6856344"/>
              <a:gd name="connsiteX0" fmla="*/ 0 w 1922789"/>
              <a:gd name="connsiteY0" fmla="*/ 6551544 h 6585411"/>
              <a:gd name="connsiteX1" fmla="*/ 1922789 w 1922789"/>
              <a:gd name="connsiteY1" fmla="*/ 0 h 6585411"/>
              <a:gd name="connsiteX2" fmla="*/ 1905856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888922 w 1922789"/>
              <a:gd name="connsiteY2" fmla="*/ 6517677 h 6551544"/>
              <a:gd name="connsiteX3" fmla="*/ 0 w 1922789"/>
              <a:gd name="connsiteY3" fmla="*/ 6551544 h 6551544"/>
              <a:gd name="connsiteX0" fmla="*/ 0 w 1922789"/>
              <a:gd name="connsiteY0" fmla="*/ 6551544 h 6619277"/>
              <a:gd name="connsiteX1" fmla="*/ 1922789 w 1922789"/>
              <a:gd name="connsiteY1" fmla="*/ 0 h 6619277"/>
              <a:gd name="connsiteX2" fmla="*/ 1888922 w 1922789"/>
              <a:gd name="connsiteY2" fmla="*/ 6619277 h 6619277"/>
              <a:gd name="connsiteX3" fmla="*/ 0 w 1922789"/>
              <a:gd name="connsiteY3" fmla="*/ 6551544 h 6619277"/>
              <a:gd name="connsiteX0" fmla="*/ 0 w 1922789"/>
              <a:gd name="connsiteY0" fmla="*/ 6551544 h 6585411"/>
              <a:gd name="connsiteX1" fmla="*/ 1922789 w 1922789"/>
              <a:gd name="connsiteY1" fmla="*/ 0 h 6585411"/>
              <a:gd name="connsiteX2" fmla="*/ 1888922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905856 w 1922789"/>
              <a:gd name="connsiteY2" fmla="*/ 6551544 h 6551544"/>
              <a:gd name="connsiteX3" fmla="*/ 0 w 1922789"/>
              <a:gd name="connsiteY3" fmla="*/ 6551544 h 6551544"/>
            </a:gdLst>
            <a:ahLst/>
            <a:cxnLst>
              <a:cxn ang="0">
                <a:pos x="connsiteX0" y="connsiteY0"/>
              </a:cxn>
              <a:cxn ang="0">
                <a:pos x="connsiteX1" y="connsiteY1"/>
              </a:cxn>
              <a:cxn ang="0">
                <a:pos x="connsiteX2" y="connsiteY2"/>
              </a:cxn>
              <a:cxn ang="0">
                <a:pos x="connsiteX3" y="connsiteY3"/>
              </a:cxn>
            </a:cxnLst>
            <a:rect l="l" t="t" r="r" b="b"/>
            <a:pathLst>
              <a:path w="1922789" h="6551544">
                <a:moveTo>
                  <a:pt x="0" y="6551544"/>
                </a:moveTo>
                <a:lnTo>
                  <a:pt x="1922789" y="0"/>
                </a:lnTo>
                <a:cubicBezTo>
                  <a:pt x="1917145" y="2195137"/>
                  <a:pt x="1911500" y="4356407"/>
                  <a:pt x="1905856" y="6551544"/>
                </a:cubicBezTo>
                <a:lnTo>
                  <a:pt x="0" y="6551544"/>
                </a:lnTo>
                <a:close/>
              </a:path>
            </a:pathLst>
          </a:custGeom>
          <a:gradFill flip="none" rotWithShape="1">
            <a:gsLst>
              <a:gs pos="13000">
                <a:schemeClr val="accent3">
                  <a:alpha val="87000"/>
                </a:schemeClr>
              </a:gs>
              <a:gs pos="99000">
                <a:schemeClr val="accent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27162044"/>
      </p:ext>
    </p:extLst>
  </p:cSld>
  <p:clrMapOvr>
    <a:masterClrMapping/>
  </p:clrMapOvr>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ree Icon Layout">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36CBD88E-7AA7-2F48-B212-410094C9A513}"/>
              </a:ext>
            </a:extLst>
          </p:cNvPr>
          <p:cNvGrpSpPr/>
          <p:nvPr userDrawn="1"/>
        </p:nvGrpSpPr>
        <p:grpSpPr>
          <a:xfrm flipV="1">
            <a:off x="-1985833" y="-840976"/>
            <a:ext cx="14737825" cy="8784567"/>
            <a:chOff x="0" y="-1142"/>
            <a:chExt cx="12191046" cy="7317389"/>
          </a:xfrm>
          <a:solidFill>
            <a:schemeClr val="bg2">
              <a:alpha val="47000"/>
            </a:schemeClr>
          </a:solidFill>
        </p:grpSpPr>
        <p:sp>
          <p:nvSpPr>
            <p:cNvPr id="7" name="Freeform: Shape 6">
              <a:extLst>
                <a:ext uri="{FF2B5EF4-FFF2-40B4-BE49-F238E27FC236}">
                  <a16:creationId xmlns:a16="http://schemas.microsoft.com/office/drawing/2014/main" id="{F5D37431-1A94-7A46-BA6A-0C7B1620199A}"/>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7">
              <a:extLst>
                <a:ext uri="{FF2B5EF4-FFF2-40B4-BE49-F238E27FC236}">
                  <a16:creationId xmlns:a16="http://schemas.microsoft.com/office/drawing/2014/main" id="{D82F4A41-2A25-4E4C-9BC0-BE413984B2FB}"/>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86">
              <a:extLst>
                <a:ext uri="{FF2B5EF4-FFF2-40B4-BE49-F238E27FC236}">
                  <a16:creationId xmlns:a16="http://schemas.microsoft.com/office/drawing/2014/main" id="{C9C032DF-A9B9-9D45-802B-9D83E8059830}"/>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87">
              <a:extLst>
                <a:ext uri="{FF2B5EF4-FFF2-40B4-BE49-F238E27FC236}">
                  <a16:creationId xmlns:a16="http://schemas.microsoft.com/office/drawing/2014/main" id="{709B0AAE-DC91-4B42-A5F1-0A9BB1BBE33F}"/>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88">
              <a:extLst>
                <a:ext uri="{FF2B5EF4-FFF2-40B4-BE49-F238E27FC236}">
                  <a16:creationId xmlns:a16="http://schemas.microsoft.com/office/drawing/2014/main" id="{0EAB12B2-2DAC-9A49-824A-F50564D77391}"/>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89">
              <a:extLst>
                <a:ext uri="{FF2B5EF4-FFF2-40B4-BE49-F238E27FC236}">
                  <a16:creationId xmlns:a16="http://schemas.microsoft.com/office/drawing/2014/main" id="{7137ACE8-F36D-6848-AFEB-29B882D0D101}"/>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90">
              <a:extLst>
                <a:ext uri="{FF2B5EF4-FFF2-40B4-BE49-F238E27FC236}">
                  <a16:creationId xmlns:a16="http://schemas.microsoft.com/office/drawing/2014/main" id="{FCE1DD34-53E5-D149-9FFB-A568EF8F5E46}"/>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91">
              <a:extLst>
                <a:ext uri="{FF2B5EF4-FFF2-40B4-BE49-F238E27FC236}">
                  <a16:creationId xmlns:a16="http://schemas.microsoft.com/office/drawing/2014/main" id="{6FD29535-5F3D-FF4F-8392-DF89C41292A8}"/>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92">
              <a:extLst>
                <a:ext uri="{FF2B5EF4-FFF2-40B4-BE49-F238E27FC236}">
                  <a16:creationId xmlns:a16="http://schemas.microsoft.com/office/drawing/2014/main" id="{79415DF9-474D-0343-9CB2-5067194FE880}"/>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93">
              <a:extLst>
                <a:ext uri="{FF2B5EF4-FFF2-40B4-BE49-F238E27FC236}">
                  <a16:creationId xmlns:a16="http://schemas.microsoft.com/office/drawing/2014/main" id="{B4AA3D64-D7B4-A34F-942A-4F042E00DB38}"/>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94">
              <a:extLst>
                <a:ext uri="{FF2B5EF4-FFF2-40B4-BE49-F238E27FC236}">
                  <a16:creationId xmlns:a16="http://schemas.microsoft.com/office/drawing/2014/main" id="{88BFB413-85DC-CD41-AD27-96A15DDD4316}"/>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5">
              <a:extLst>
                <a:ext uri="{FF2B5EF4-FFF2-40B4-BE49-F238E27FC236}">
                  <a16:creationId xmlns:a16="http://schemas.microsoft.com/office/drawing/2014/main" id="{2444A257-C4BD-F442-AACE-A744757F59EC}"/>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6">
              <a:extLst>
                <a:ext uri="{FF2B5EF4-FFF2-40B4-BE49-F238E27FC236}">
                  <a16:creationId xmlns:a16="http://schemas.microsoft.com/office/drawing/2014/main" id="{2B6B6638-C1BB-7F49-AB27-6BD361D15CB7}"/>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7">
              <a:extLst>
                <a:ext uri="{FF2B5EF4-FFF2-40B4-BE49-F238E27FC236}">
                  <a16:creationId xmlns:a16="http://schemas.microsoft.com/office/drawing/2014/main" id="{9B603C4D-75F6-8A4D-87F0-9719D4E0B403}"/>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8">
              <a:extLst>
                <a:ext uri="{FF2B5EF4-FFF2-40B4-BE49-F238E27FC236}">
                  <a16:creationId xmlns:a16="http://schemas.microsoft.com/office/drawing/2014/main" id="{D941FBE9-B505-794D-AE8C-F087B6D48DDA}"/>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9">
              <a:extLst>
                <a:ext uri="{FF2B5EF4-FFF2-40B4-BE49-F238E27FC236}">
                  <a16:creationId xmlns:a16="http://schemas.microsoft.com/office/drawing/2014/main" id="{FDA9385A-9D8C-8A44-A903-616DCBB9EDE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00">
              <a:extLst>
                <a:ext uri="{FF2B5EF4-FFF2-40B4-BE49-F238E27FC236}">
                  <a16:creationId xmlns:a16="http://schemas.microsoft.com/office/drawing/2014/main" id="{E6E25802-756D-CD4B-A1B2-DED346EF0953}"/>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01">
              <a:extLst>
                <a:ext uri="{FF2B5EF4-FFF2-40B4-BE49-F238E27FC236}">
                  <a16:creationId xmlns:a16="http://schemas.microsoft.com/office/drawing/2014/main" id="{3069983B-60E8-2747-B743-3E78E7D2332F}"/>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02">
              <a:extLst>
                <a:ext uri="{FF2B5EF4-FFF2-40B4-BE49-F238E27FC236}">
                  <a16:creationId xmlns:a16="http://schemas.microsoft.com/office/drawing/2014/main" id="{9A23C53D-46E7-0E41-801B-95D1A266F1A5}"/>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3">
              <a:extLst>
                <a:ext uri="{FF2B5EF4-FFF2-40B4-BE49-F238E27FC236}">
                  <a16:creationId xmlns:a16="http://schemas.microsoft.com/office/drawing/2014/main" id="{1EA23BCD-849A-7748-822B-8CEF8316028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4">
              <a:extLst>
                <a:ext uri="{FF2B5EF4-FFF2-40B4-BE49-F238E27FC236}">
                  <a16:creationId xmlns:a16="http://schemas.microsoft.com/office/drawing/2014/main" id="{60596BDF-AFB4-4443-B34E-EF9A9E7068A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05">
              <a:extLst>
                <a:ext uri="{FF2B5EF4-FFF2-40B4-BE49-F238E27FC236}">
                  <a16:creationId xmlns:a16="http://schemas.microsoft.com/office/drawing/2014/main" id="{D43F5277-5754-BF46-910C-CA8A2CCCDD5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06">
              <a:extLst>
                <a:ext uri="{FF2B5EF4-FFF2-40B4-BE49-F238E27FC236}">
                  <a16:creationId xmlns:a16="http://schemas.microsoft.com/office/drawing/2014/main" id="{3C86CFB7-43C0-0140-A745-46C2C50F5ADA}"/>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07">
              <a:extLst>
                <a:ext uri="{FF2B5EF4-FFF2-40B4-BE49-F238E27FC236}">
                  <a16:creationId xmlns:a16="http://schemas.microsoft.com/office/drawing/2014/main" id="{8CA857F9-50EB-EB40-9F05-A526E8A90222}"/>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08">
              <a:extLst>
                <a:ext uri="{FF2B5EF4-FFF2-40B4-BE49-F238E27FC236}">
                  <a16:creationId xmlns:a16="http://schemas.microsoft.com/office/drawing/2014/main" id="{0FA145DD-9D13-C94E-97A7-71F5C2B2853D}"/>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09">
              <a:extLst>
                <a:ext uri="{FF2B5EF4-FFF2-40B4-BE49-F238E27FC236}">
                  <a16:creationId xmlns:a16="http://schemas.microsoft.com/office/drawing/2014/main" id="{593D9A57-A217-A341-9752-30D116BC44C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10">
              <a:extLst>
                <a:ext uri="{FF2B5EF4-FFF2-40B4-BE49-F238E27FC236}">
                  <a16:creationId xmlns:a16="http://schemas.microsoft.com/office/drawing/2014/main" id="{EC62C0EC-8074-814E-AD04-F2B517B4EDA5}"/>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11">
              <a:extLst>
                <a:ext uri="{FF2B5EF4-FFF2-40B4-BE49-F238E27FC236}">
                  <a16:creationId xmlns:a16="http://schemas.microsoft.com/office/drawing/2014/main" id="{3195484A-31B5-3E4D-972F-A0CBC02BDFFF}"/>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2">
              <a:extLst>
                <a:ext uri="{FF2B5EF4-FFF2-40B4-BE49-F238E27FC236}">
                  <a16:creationId xmlns:a16="http://schemas.microsoft.com/office/drawing/2014/main" id="{C0A5C6C0-A698-E942-B0E3-469A5116FA4C}"/>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9DC1347F-698E-9E4C-8A24-1D303FF97BEB}"/>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CE50A463-BCFB-2842-A7CB-928FAB540364}"/>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5">
              <a:extLst>
                <a:ext uri="{FF2B5EF4-FFF2-40B4-BE49-F238E27FC236}">
                  <a16:creationId xmlns:a16="http://schemas.microsoft.com/office/drawing/2014/main" id="{C145E74E-04C9-8044-96D4-426EAF29E3AC}"/>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20315229-5633-4E4C-91A8-D2A2FBF3C09F}"/>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7">
              <a:extLst>
                <a:ext uri="{FF2B5EF4-FFF2-40B4-BE49-F238E27FC236}">
                  <a16:creationId xmlns:a16="http://schemas.microsoft.com/office/drawing/2014/main" id="{25CFD482-192E-AF46-BEBC-C516BE5F560A}"/>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18">
              <a:extLst>
                <a:ext uri="{FF2B5EF4-FFF2-40B4-BE49-F238E27FC236}">
                  <a16:creationId xmlns:a16="http://schemas.microsoft.com/office/drawing/2014/main" id="{42C8346D-E9DB-ED4A-BC47-EC0E5B647F74}"/>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9">
              <a:extLst>
                <a:ext uri="{FF2B5EF4-FFF2-40B4-BE49-F238E27FC236}">
                  <a16:creationId xmlns:a16="http://schemas.microsoft.com/office/drawing/2014/main" id="{CE7EA5A0-D238-6040-91D2-7B5BA3CE69DE}"/>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20">
              <a:extLst>
                <a:ext uri="{FF2B5EF4-FFF2-40B4-BE49-F238E27FC236}">
                  <a16:creationId xmlns:a16="http://schemas.microsoft.com/office/drawing/2014/main" id="{2008B1BC-AA55-334B-A15E-B30952A3B30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21">
              <a:extLst>
                <a:ext uri="{FF2B5EF4-FFF2-40B4-BE49-F238E27FC236}">
                  <a16:creationId xmlns:a16="http://schemas.microsoft.com/office/drawing/2014/main" id="{88366CCA-7338-DA47-986E-05DFFB53ABB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22">
              <a:extLst>
                <a:ext uri="{FF2B5EF4-FFF2-40B4-BE49-F238E27FC236}">
                  <a16:creationId xmlns:a16="http://schemas.microsoft.com/office/drawing/2014/main" id="{69F8A108-72CA-1B4A-B54A-5A674C6EB1A3}"/>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C06972A4-9F6C-5A4C-AA30-1F487BA760D8}"/>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24">
              <a:extLst>
                <a:ext uri="{FF2B5EF4-FFF2-40B4-BE49-F238E27FC236}">
                  <a16:creationId xmlns:a16="http://schemas.microsoft.com/office/drawing/2014/main" id="{D2FB9369-BD61-6346-8FC4-DD97DA92836B}"/>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25">
              <a:extLst>
                <a:ext uri="{FF2B5EF4-FFF2-40B4-BE49-F238E27FC236}">
                  <a16:creationId xmlns:a16="http://schemas.microsoft.com/office/drawing/2014/main" id="{9A609245-1CDD-C345-B912-D1A73227347B}"/>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26">
              <a:extLst>
                <a:ext uri="{FF2B5EF4-FFF2-40B4-BE49-F238E27FC236}">
                  <a16:creationId xmlns:a16="http://schemas.microsoft.com/office/drawing/2014/main" id="{7BA38B8F-C0C1-C54B-8CE8-E191BB1C237D}"/>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27">
              <a:extLst>
                <a:ext uri="{FF2B5EF4-FFF2-40B4-BE49-F238E27FC236}">
                  <a16:creationId xmlns:a16="http://schemas.microsoft.com/office/drawing/2014/main" id="{AAD81FD6-9947-DC49-8E07-CD4FDFAF4CB5}"/>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28">
              <a:extLst>
                <a:ext uri="{FF2B5EF4-FFF2-40B4-BE49-F238E27FC236}">
                  <a16:creationId xmlns:a16="http://schemas.microsoft.com/office/drawing/2014/main" id="{6A607292-2A4F-6545-AD4F-D70ADACA77A7}"/>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29">
              <a:extLst>
                <a:ext uri="{FF2B5EF4-FFF2-40B4-BE49-F238E27FC236}">
                  <a16:creationId xmlns:a16="http://schemas.microsoft.com/office/drawing/2014/main" id="{415C53E8-FFF2-5144-A7E6-B7931AFE80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30">
              <a:extLst>
                <a:ext uri="{FF2B5EF4-FFF2-40B4-BE49-F238E27FC236}">
                  <a16:creationId xmlns:a16="http://schemas.microsoft.com/office/drawing/2014/main" id="{87E44D87-66B6-4E41-86DC-D8AE9B19D88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31">
              <a:extLst>
                <a:ext uri="{FF2B5EF4-FFF2-40B4-BE49-F238E27FC236}">
                  <a16:creationId xmlns:a16="http://schemas.microsoft.com/office/drawing/2014/main" id="{788F17A4-8670-3E44-8D85-AD4FD2F61DB8}"/>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32">
              <a:extLst>
                <a:ext uri="{FF2B5EF4-FFF2-40B4-BE49-F238E27FC236}">
                  <a16:creationId xmlns:a16="http://schemas.microsoft.com/office/drawing/2014/main" id="{8809E081-9FC5-D845-AC12-9C1E876F1A5C}"/>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33">
              <a:extLst>
                <a:ext uri="{FF2B5EF4-FFF2-40B4-BE49-F238E27FC236}">
                  <a16:creationId xmlns:a16="http://schemas.microsoft.com/office/drawing/2014/main" id="{9F3515A6-5004-A941-894A-FF3CD7E84721}"/>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34">
              <a:extLst>
                <a:ext uri="{FF2B5EF4-FFF2-40B4-BE49-F238E27FC236}">
                  <a16:creationId xmlns:a16="http://schemas.microsoft.com/office/drawing/2014/main" id="{C15179F8-B342-5C4E-A497-7D0589A4141D}"/>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35">
              <a:extLst>
                <a:ext uri="{FF2B5EF4-FFF2-40B4-BE49-F238E27FC236}">
                  <a16:creationId xmlns:a16="http://schemas.microsoft.com/office/drawing/2014/main" id="{E2145AF9-0D63-2148-A53E-FC3764ED6350}"/>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36">
              <a:extLst>
                <a:ext uri="{FF2B5EF4-FFF2-40B4-BE49-F238E27FC236}">
                  <a16:creationId xmlns:a16="http://schemas.microsoft.com/office/drawing/2014/main" id="{EB87222A-82D3-304A-B8BF-8066DA804E97}"/>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37">
              <a:extLst>
                <a:ext uri="{FF2B5EF4-FFF2-40B4-BE49-F238E27FC236}">
                  <a16:creationId xmlns:a16="http://schemas.microsoft.com/office/drawing/2014/main" id="{D7B0C4A0-2B5D-2A46-B6C6-F9DB795BC29E}"/>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38">
              <a:extLst>
                <a:ext uri="{FF2B5EF4-FFF2-40B4-BE49-F238E27FC236}">
                  <a16:creationId xmlns:a16="http://schemas.microsoft.com/office/drawing/2014/main" id="{A2955CCF-B08E-9248-801C-8802D252849C}"/>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39">
              <a:extLst>
                <a:ext uri="{FF2B5EF4-FFF2-40B4-BE49-F238E27FC236}">
                  <a16:creationId xmlns:a16="http://schemas.microsoft.com/office/drawing/2014/main" id="{FBA35BE1-FB9D-B640-BE38-D902B9419EEF}"/>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40">
              <a:extLst>
                <a:ext uri="{FF2B5EF4-FFF2-40B4-BE49-F238E27FC236}">
                  <a16:creationId xmlns:a16="http://schemas.microsoft.com/office/drawing/2014/main" id="{E04E9926-478B-B642-83D5-A8EF8F97DF39}"/>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41">
              <a:extLst>
                <a:ext uri="{FF2B5EF4-FFF2-40B4-BE49-F238E27FC236}">
                  <a16:creationId xmlns:a16="http://schemas.microsoft.com/office/drawing/2014/main" id="{507B1632-87B9-E544-9870-83ACCFD6C9A0}"/>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42">
              <a:extLst>
                <a:ext uri="{FF2B5EF4-FFF2-40B4-BE49-F238E27FC236}">
                  <a16:creationId xmlns:a16="http://schemas.microsoft.com/office/drawing/2014/main" id="{A46E4F92-EF1A-3C40-9569-5B26A59BD0AC}"/>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43">
              <a:extLst>
                <a:ext uri="{FF2B5EF4-FFF2-40B4-BE49-F238E27FC236}">
                  <a16:creationId xmlns:a16="http://schemas.microsoft.com/office/drawing/2014/main" id="{ED705F52-9320-444E-A20A-2036B0302B7A}"/>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44">
              <a:extLst>
                <a:ext uri="{FF2B5EF4-FFF2-40B4-BE49-F238E27FC236}">
                  <a16:creationId xmlns:a16="http://schemas.microsoft.com/office/drawing/2014/main" id="{9339E16C-673C-DC4E-97F8-56FA76F60A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45">
              <a:extLst>
                <a:ext uri="{FF2B5EF4-FFF2-40B4-BE49-F238E27FC236}">
                  <a16:creationId xmlns:a16="http://schemas.microsoft.com/office/drawing/2014/main" id="{A9B7C8C2-564B-5440-8CCB-F1B9336DEEAD}"/>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46">
              <a:extLst>
                <a:ext uri="{FF2B5EF4-FFF2-40B4-BE49-F238E27FC236}">
                  <a16:creationId xmlns:a16="http://schemas.microsoft.com/office/drawing/2014/main" id="{B5FF629E-DC0F-1540-A75A-8AB5FA8C9F3C}"/>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47">
              <a:extLst>
                <a:ext uri="{FF2B5EF4-FFF2-40B4-BE49-F238E27FC236}">
                  <a16:creationId xmlns:a16="http://schemas.microsoft.com/office/drawing/2014/main" id="{379F56BC-D8DD-7F4E-AB48-953A870A537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48">
              <a:extLst>
                <a:ext uri="{FF2B5EF4-FFF2-40B4-BE49-F238E27FC236}">
                  <a16:creationId xmlns:a16="http://schemas.microsoft.com/office/drawing/2014/main" id="{D9B90DB0-A6BB-DB49-A1B3-63219664ED0D}"/>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49">
              <a:extLst>
                <a:ext uri="{FF2B5EF4-FFF2-40B4-BE49-F238E27FC236}">
                  <a16:creationId xmlns:a16="http://schemas.microsoft.com/office/drawing/2014/main" id="{5378C808-F62E-A04C-AA3C-CE90514075F9}"/>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50">
              <a:extLst>
                <a:ext uri="{FF2B5EF4-FFF2-40B4-BE49-F238E27FC236}">
                  <a16:creationId xmlns:a16="http://schemas.microsoft.com/office/drawing/2014/main" id="{29794D13-DEB4-3A44-A13E-5B9A2C40D82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51">
              <a:extLst>
                <a:ext uri="{FF2B5EF4-FFF2-40B4-BE49-F238E27FC236}">
                  <a16:creationId xmlns:a16="http://schemas.microsoft.com/office/drawing/2014/main" id="{9DE48FDA-C269-EE47-8684-89F86165A0D8}"/>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52">
              <a:extLst>
                <a:ext uri="{FF2B5EF4-FFF2-40B4-BE49-F238E27FC236}">
                  <a16:creationId xmlns:a16="http://schemas.microsoft.com/office/drawing/2014/main" id="{2992A281-3911-E04F-A472-1FDE8AF60EC1}"/>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53">
              <a:extLst>
                <a:ext uri="{FF2B5EF4-FFF2-40B4-BE49-F238E27FC236}">
                  <a16:creationId xmlns:a16="http://schemas.microsoft.com/office/drawing/2014/main" id="{2207814B-E20B-0E44-9954-2B8BC45FF314}"/>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54">
              <a:extLst>
                <a:ext uri="{FF2B5EF4-FFF2-40B4-BE49-F238E27FC236}">
                  <a16:creationId xmlns:a16="http://schemas.microsoft.com/office/drawing/2014/main" id="{A9FEE3C0-8290-D64C-871D-24599C6AFE7C}"/>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56">
              <a:extLst>
                <a:ext uri="{FF2B5EF4-FFF2-40B4-BE49-F238E27FC236}">
                  <a16:creationId xmlns:a16="http://schemas.microsoft.com/office/drawing/2014/main" id="{DCB3360E-3230-D344-8A79-B93761BFB383}"/>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57">
              <a:extLst>
                <a:ext uri="{FF2B5EF4-FFF2-40B4-BE49-F238E27FC236}">
                  <a16:creationId xmlns:a16="http://schemas.microsoft.com/office/drawing/2014/main" id="{0B73D6CC-BA27-5642-A88A-AC0DCC37A292}"/>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58">
              <a:extLst>
                <a:ext uri="{FF2B5EF4-FFF2-40B4-BE49-F238E27FC236}">
                  <a16:creationId xmlns:a16="http://schemas.microsoft.com/office/drawing/2014/main" id="{27E2D103-AEA2-784B-95B3-B0F08BF06B3E}"/>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59">
              <a:extLst>
                <a:ext uri="{FF2B5EF4-FFF2-40B4-BE49-F238E27FC236}">
                  <a16:creationId xmlns:a16="http://schemas.microsoft.com/office/drawing/2014/main" id="{D69F0428-574D-FB41-9AC1-C13D38505D70}"/>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60">
              <a:extLst>
                <a:ext uri="{FF2B5EF4-FFF2-40B4-BE49-F238E27FC236}">
                  <a16:creationId xmlns:a16="http://schemas.microsoft.com/office/drawing/2014/main" id="{D53685B3-1EF0-AC40-BC7A-FB9E37AD9A5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5" name="Triangle 2">
            <a:extLst>
              <a:ext uri="{FF2B5EF4-FFF2-40B4-BE49-F238E27FC236}">
                <a16:creationId xmlns:a16="http://schemas.microsoft.com/office/drawing/2014/main" id="{38A28EAA-6643-EB44-8AF3-0659814E1014}"/>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riangle 1">
            <a:extLst>
              <a:ext uri="{FF2B5EF4-FFF2-40B4-BE49-F238E27FC236}">
                <a16:creationId xmlns:a16="http://schemas.microsoft.com/office/drawing/2014/main" id="{532A2D4F-1E8C-F54C-9566-F1A5A46F2E61}"/>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Rounded Rectangle 3">
            <a:extLst>
              <a:ext uri="{FF2B5EF4-FFF2-40B4-BE49-F238E27FC236}">
                <a16:creationId xmlns:a16="http://schemas.microsoft.com/office/drawing/2014/main" id="{4BBB48F4-7F44-8C45-AC4E-73633C7B53A4}"/>
              </a:ext>
            </a:extLst>
          </p:cNvPr>
          <p:cNvSpPr/>
          <p:nvPr userDrawn="1"/>
        </p:nvSpPr>
        <p:spPr>
          <a:xfrm>
            <a:off x="8060103"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Rounded Rectangle 2">
            <a:extLst>
              <a:ext uri="{FF2B5EF4-FFF2-40B4-BE49-F238E27FC236}">
                <a16:creationId xmlns:a16="http://schemas.microsoft.com/office/drawing/2014/main" id="{31730E2D-B028-5643-B47B-D125CC4B7872}"/>
              </a:ext>
            </a:extLst>
          </p:cNvPr>
          <p:cNvSpPr/>
          <p:nvPr userDrawn="1"/>
        </p:nvSpPr>
        <p:spPr>
          <a:xfrm>
            <a:off x="4491955"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97" name="Rounded Rectangle 1">
            <a:extLst>
              <a:ext uri="{FF2B5EF4-FFF2-40B4-BE49-F238E27FC236}">
                <a16:creationId xmlns:a16="http://schemas.microsoft.com/office/drawing/2014/main" id="{C9D129D1-8FB2-5749-BC8F-E8F0FE16692B}"/>
              </a:ext>
            </a:extLst>
          </p:cNvPr>
          <p:cNvSpPr/>
          <p:nvPr userDrawn="1"/>
        </p:nvSpPr>
        <p:spPr>
          <a:xfrm>
            <a:off x="923807"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Text Placeholder 2">
            <a:extLst>
              <a:ext uri="{FF2B5EF4-FFF2-40B4-BE49-F238E27FC236}">
                <a16:creationId xmlns:a16="http://schemas.microsoft.com/office/drawing/2014/main" id="{C2B69295-7A11-A447-AD5A-B4D562D8C41F}"/>
              </a:ext>
            </a:extLst>
          </p:cNvPr>
          <p:cNvSpPr>
            <a:spLocks noGrp="1"/>
          </p:cNvSpPr>
          <p:nvPr>
            <p:ph type="body" sz="quarter" idx="10" hasCustomPrompt="1"/>
          </p:nvPr>
        </p:nvSpPr>
        <p:spPr>
          <a:xfrm>
            <a:off x="1212849"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3" name="Text Placeholder 2">
            <a:extLst>
              <a:ext uri="{FF2B5EF4-FFF2-40B4-BE49-F238E27FC236}">
                <a16:creationId xmlns:a16="http://schemas.microsoft.com/office/drawing/2014/main" id="{9AA08D93-4A58-7A41-9512-8C12C23A032D}"/>
              </a:ext>
            </a:extLst>
          </p:cNvPr>
          <p:cNvSpPr>
            <a:spLocks noGrp="1"/>
          </p:cNvSpPr>
          <p:nvPr>
            <p:ph type="body" sz="quarter" idx="11" hasCustomPrompt="1"/>
          </p:nvPr>
        </p:nvSpPr>
        <p:spPr>
          <a:xfrm>
            <a:off x="4771595"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4" name="Text Placeholder 2">
            <a:extLst>
              <a:ext uri="{FF2B5EF4-FFF2-40B4-BE49-F238E27FC236}">
                <a16:creationId xmlns:a16="http://schemas.microsoft.com/office/drawing/2014/main" id="{2C135864-ED69-4444-8888-C9097CB029F2}"/>
              </a:ext>
            </a:extLst>
          </p:cNvPr>
          <p:cNvSpPr>
            <a:spLocks noGrp="1"/>
          </p:cNvSpPr>
          <p:nvPr>
            <p:ph type="body" sz="quarter" idx="12" hasCustomPrompt="1"/>
          </p:nvPr>
        </p:nvSpPr>
        <p:spPr>
          <a:xfrm>
            <a:off x="8330341"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5" name="Text Placeholder 4">
            <a:extLst>
              <a:ext uri="{FF2B5EF4-FFF2-40B4-BE49-F238E27FC236}">
                <a16:creationId xmlns:a16="http://schemas.microsoft.com/office/drawing/2014/main" id="{CDD9C252-A2DF-2247-B8C7-89A666F3D5AD}"/>
              </a:ext>
            </a:extLst>
          </p:cNvPr>
          <p:cNvSpPr>
            <a:spLocks noGrp="1"/>
          </p:cNvSpPr>
          <p:nvPr>
            <p:ph type="body" sz="quarter" idx="13" hasCustomPrompt="1"/>
          </p:nvPr>
        </p:nvSpPr>
        <p:spPr>
          <a:xfrm>
            <a:off x="4778204"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6" name="Text Placeholder 4">
            <a:extLst>
              <a:ext uri="{FF2B5EF4-FFF2-40B4-BE49-F238E27FC236}">
                <a16:creationId xmlns:a16="http://schemas.microsoft.com/office/drawing/2014/main" id="{232DF12A-79CD-C847-9294-1CB526900B1B}"/>
              </a:ext>
            </a:extLst>
          </p:cNvPr>
          <p:cNvSpPr>
            <a:spLocks noGrp="1"/>
          </p:cNvSpPr>
          <p:nvPr>
            <p:ph type="body" sz="quarter" idx="14" hasCustomPrompt="1"/>
          </p:nvPr>
        </p:nvSpPr>
        <p:spPr>
          <a:xfrm>
            <a:off x="1200923"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7" name="Text Placeholder 4">
            <a:extLst>
              <a:ext uri="{FF2B5EF4-FFF2-40B4-BE49-F238E27FC236}">
                <a16:creationId xmlns:a16="http://schemas.microsoft.com/office/drawing/2014/main" id="{EB5A28B9-8175-0245-B872-46FD260DD0AB}"/>
              </a:ext>
            </a:extLst>
          </p:cNvPr>
          <p:cNvSpPr>
            <a:spLocks noGrp="1"/>
          </p:cNvSpPr>
          <p:nvPr>
            <p:ph type="body" sz="quarter" idx="15" hasCustomPrompt="1"/>
          </p:nvPr>
        </p:nvSpPr>
        <p:spPr>
          <a:xfrm>
            <a:off x="8355485"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Tree>
    <p:extLst>
      <p:ext uri="{BB962C8B-B14F-4D97-AF65-F5344CB8AC3E}">
        <p14:creationId xmlns:p14="http://schemas.microsoft.com/office/powerpoint/2010/main" val="40887747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reaker 3 with Image">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DB50828-CA2B-0D4B-AD42-D12FEC51F3F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253743128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hree Icon Layout">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36CBD88E-7AA7-2F48-B212-410094C9A513}"/>
              </a:ext>
            </a:extLst>
          </p:cNvPr>
          <p:cNvGrpSpPr/>
          <p:nvPr userDrawn="1"/>
        </p:nvGrpSpPr>
        <p:grpSpPr>
          <a:xfrm flipV="1">
            <a:off x="-1985833" y="-840976"/>
            <a:ext cx="14737825" cy="8784567"/>
            <a:chOff x="0" y="-1142"/>
            <a:chExt cx="12191046" cy="7317389"/>
          </a:xfrm>
          <a:solidFill>
            <a:schemeClr val="bg2">
              <a:alpha val="47000"/>
            </a:schemeClr>
          </a:solidFill>
        </p:grpSpPr>
        <p:sp>
          <p:nvSpPr>
            <p:cNvPr id="7" name="Freeform: Shape 6">
              <a:extLst>
                <a:ext uri="{FF2B5EF4-FFF2-40B4-BE49-F238E27FC236}">
                  <a16:creationId xmlns:a16="http://schemas.microsoft.com/office/drawing/2014/main" id="{F5D37431-1A94-7A46-BA6A-0C7B1620199A}"/>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7">
              <a:extLst>
                <a:ext uri="{FF2B5EF4-FFF2-40B4-BE49-F238E27FC236}">
                  <a16:creationId xmlns:a16="http://schemas.microsoft.com/office/drawing/2014/main" id="{D82F4A41-2A25-4E4C-9BC0-BE413984B2FB}"/>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86">
              <a:extLst>
                <a:ext uri="{FF2B5EF4-FFF2-40B4-BE49-F238E27FC236}">
                  <a16:creationId xmlns:a16="http://schemas.microsoft.com/office/drawing/2014/main" id="{C9C032DF-A9B9-9D45-802B-9D83E8059830}"/>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87">
              <a:extLst>
                <a:ext uri="{FF2B5EF4-FFF2-40B4-BE49-F238E27FC236}">
                  <a16:creationId xmlns:a16="http://schemas.microsoft.com/office/drawing/2014/main" id="{709B0AAE-DC91-4B42-A5F1-0A9BB1BBE33F}"/>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88">
              <a:extLst>
                <a:ext uri="{FF2B5EF4-FFF2-40B4-BE49-F238E27FC236}">
                  <a16:creationId xmlns:a16="http://schemas.microsoft.com/office/drawing/2014/main" id="{0EAB12B2-2DAC-9A49-824A-F50564D77391}"/>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89">
              <a:extLst>
                <a:ext uri="{FF2B5EF4-FFF2-40B4-BE49-F238E27FC236}">
                  <a16:creationId xmlns:a16="http://schemas.microsoft.com/office/drawing/2014/main" id="{7137ACE8-F36D-6848-AFEB-29B882D0D101}"/>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90">
              <a:extLst>
                <a:ext uri="{FF2B5EF4-FFF2-40B4-BE49-F238E27FC236}">
                  <a16:creationId xmlns:a16="http://schemas.microsoft.com/office/drawing/2014/main" id="{FCE1DD34-53E5-D149-9FFB-A568EF8F5E46}"/>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91">
              <a:extLst>
                <a:ext uri="{FF2B5EF4-FFF2-40B4-BE49-F238E27FC236}">
                  <a16:creationId xmlns:a16="http://schemas.microsoft.com/office/drawing/2014/main" id="{6FD29535-5F3D-FF4F-8392-DF89C41292A8}"/>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92">
              <a:extLst>
                <a:ext uri="{FF2B5EF4-FFF2-40B4-BE49-F238E27FC236}">
                  <a16:creationId xmlns:a16="http://schemas.microsoft.com/office/drawing/2014/main" id="{79415DF9-474D-0343-9CB2-5067194FE880}"/>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93">
              <a:extLst>
                <a:ext uri="{FF2B5EF4-FFF2-40B4-BE49-F238E27FC236}">
                  <a16:creationId xmlns:a16="http://schemas.microsoft.com/office/drawing/2014/main" id="{B4AA3D64-D7B4-A34F-942A-4F042E00DB38}"/>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94">
              <a:extLst>
                <a:ext uri="{FF2B5EF4-FFF2-40B4-BE49-F238E27FC236}">
                  <a16:creationId xmlns:a16="http://schemas.microsoft.com/office/drawing/2014/main" id="{88BFB413-85DC-CD41-AD27-96A15DDD4316}"/>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5">
              <a:extLst>
                <a:ext uri="{FF2B5EF4-FFF2-40B4-BE49-F238E27FC236}">
                  <a16:creationId xmlns:a16="http://schemas.microsoft.com/office/drawing/2014/main" id="{2444A257-C4BD-F442-AACE-A744757F59EC}"/>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6">
              <a:extLst>
                <a:ext uri="{FF2B5EF4-FFF2-40B4-BE49-F238E27FC236}">
                  <a16:creationId xmlns:a16="http://schemas.microsoft.com/office/drawing/2014/main" id="{2B6B6638-C1BB-7F49-AB27-6BD361D15CB7}"/>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7">
              <a:extLst>
                <a:ext uri="{FF2B5EF4-FFF2-40B4-BE49-F238E27FC236}">
                  <a16:creationId xmlns:a16="http://schemas.microsoft.com/office/drawing/2014/main" id="{9B603C4D-75F6-8A4D-87F0-9719D4E0B403}"/>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8">
              <a:extLst>
                <a:ext uri="{FF2B5EF4-FFF2-40B4-BE49-F238E27FC236}">
                  <a16:creationId xmlns:a16="http://schemas.microsoft.com/office/drawing/2014/main" id="{D941FBE9-B505-794D-AE8C-F087B6D48DDA}"/>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9">
              <a:extLst>
                <a:ext uri="{FF2B5EF4-FFF2-40B4-BE49-F238E27FC236}">
                  <a16:creationId xmlns:a16="http://schemas.microsoft.com/office/drawing/2014/main" id="{FDA9385A-9D8C-8A44-A903-616DCBB9EDE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00">
              <a:extLst>
                <a:ext uri="{FF2B5EF4-FFF2-40B4-BE49-F238E27FC236}">
                  <a16:creationId xmlns:a16="http://schemas.microsoft.com/office/drawing/2014/main" id="{E6E25802-756D-CD4B-A1B2-DED346EF0953}"/>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01">
              <a:extLst>
                <a:ext uri="{FF2B5EF4-FFF2-40B4-BE49-F238E27FC236}">
                  <a16:creationId xmlns:a16="http://schemas.microsoft.com/office/drawing/2014/main" id="{3069983B-60E8-2747-B743-3E78E7D2332F}"/>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02">
              <a:extLst>
                <a:ext uri="{FF2B5EF4-FFF2-40B4-BE49-F238E27FC236}">
                  <a16:creationId xmlns:a16="http://schemas.microsoft.com/office/drawing/2014/main" id="{9A23C53D-46E7-0E41-801B-95D1A266F1A5}"/>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3">
              <a:extLst>
                <a:ext uri="{FF2B5EF4-FFF2-40B4-BE49-F238E27FC236}">
                  <a16:creationId xmlns:a16="http://schemas.microsoft.com/office/drawing/2014/main" id="{1EA23BCD-849A-7748-822B-8CEF8316028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4">
              <a:extLst>
                <a:ext uri="{FF2B5EF4-FFF2-40B4-BE49-F238E27FC236}">
                  <a16:creationId xmlns:a16="http://schemas.microsoft.com/office/drawing/2014/main" id="{60596BDF-AFB4-4443-B34E-EF9A9E7068A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05">
              <a:extLst>
                <a:ext uri="{FF2B5EF4-FFF2-40B4-BE49-F238E27FC236}">
                  <a16:creationId xmlns:a16="http://schemas.microsoft.com/office/drawing/2014/main" id="{D43F5277-5754-BF46-910C-CA8A2CCCDD5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06">
              <a:extLst>
                <a:ext uri="{FF2B5EF4-FFF2-40B4-BE49-F238E27FC236}">
                  <a16:creationId xmlns:a16="http://schemas.microsoft.com/office/drawing/2014/main" id="{3C86CFB7-43C0-0140-A745-46C2C50F5ADA}"/>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07">
              <a:extLst>
                <a:ext uri="{FF2B5EF4-FFF2-40B4-BE49-F238E27FC236}">
                  <a16:creationId xmlns:a16="http://schemas.microsoft.com/office/drawing/2014/main" id="{8CA857F9-50EB-EB40-9F05-A526E8A90222}"/>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08">
              <a:extLst>
                <a:ext uri="{FF2B5EF4-FFF2-40B4-BE49-F238E27FC236}">
                  <a16:creationId xmlns:a16="http://schemas.microsoft.com/office/drawing/2014/main" id="{0FA145DD-9D13-C94E-97A7-71F5C2B2853D}"/>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09">
              <a:extLst>
                <a:ext uri="{FF2B5EF4-FFF2-40B4-BE49-F238E27FC236}">
                  <a16:creationId xmlns:a16="http://schemas.microsoft.com/office/drawing/2014/main" id="{593D9A57-A217-A341-9752-30D116BC44C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10">
              <a:extLst>
                <a:ext uri="{FF2B5EF4-FFF2-40B4-BE49-F238E27FC236}">
                  <a16:creationId xmlns:a16="http://schemas.microsoft.com/office/drawing/2014/main" id="{EC62C0EC-8074-814E-AD04-F2B517B4EDA5}"/>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11">
              <a:extLst>
                <a:ext uri="{FF2B5EF4-FFF2-40B4-BE49-F238E27FC236}">
                  <a16:creationId xmlns:a16="http://schemas.microsoft.com/office/drawing/2014/main" id="{3195484A-31B5-3E4D-972F-A0CBC02BDFFF}"/>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2">
              <a:extLst>
                <a:ext uri="{FF2B5EF4-FFF2-40B4-BE49-F238E27FC236}">
                  <a16:creationId xmlns:a16="http://schemas.microsoft.com/office/drawing/2014/main" id="{C0A5C6C0-A698-E942-B0E3-469A5116FA4C}"/>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9DC1347F-698E-9E4C-8A24-1D303FF97BEB}"/>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CE50A463-BCFB-2842-A7CB-928FAB540364}"/>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5">
              <a:extLst>
                <a:ext uri="{FF2B5EF4-FFF2-40B4-BE49-F238E27FC236}">
                  <a16:creationId xmlns:a16="http://schemas.microsoft.com/office/drawing/2014/main" id="{C145E74E-04C9-8044-96D4-426EAF29E3AC}"/>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20315229-5633-4E4C-91A8-D2A2FBF3C09F}"/>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7">
              <a:extLst>
                <a:ext uri="{FF2B5EF4-FFF2-40B4-BE49-F238E27FC236}">
                  <a16:creationId xmlns:a16="http://schemas.microsoft.com/office/drawing/2014/main" id="{25CFD482-192E-AF46-BEBC-C516BE5F560A}"/>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18">
              <a:extLst>
                <a:ext uri="{FF2B5EF4-FFF2-40B4-BE49-F238E27FC236}">
                  <a16:creationId xmlns:a16="http://schemas.microsoft.com/office/drawing/2014/main" id="{42C8346D-E9DB-ED4A-BC47-EC0E5B647F74}"/>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9">
              <a:extLst>
                <a:ext uri="{FF2B5EF4-FFF2-40B4-BE49-F238E27FC236}">
                  <a16:creationId xmlns:a16="http://schemas.microsoft.com/office/drawing/2014/main" id="{CE7EA5A0-D238-6040-91D2-7B5BA3CE69DE}"/>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20">
              <a:extLst>
                <a:ext uri="{FF2B5EF4-FFF2-40B4-BE49-F238E27FC236}">
                  <a16:creationId xmlns:a16="http://schemas.microsoft.com/office/drawing/2014/main" id="{2008B1BC-AA55-334B-A15E-B30952A3B30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21">
              <a:extLst>
                <a:ext uri="{FF2B5EF4-FFF2-40B4-BE49-F238E27FC236}">
                  <a16:creationId xmlns:a16="http://schemas.microsoft.com/office/drawing/2014/main" id="{88366CCA-7338-DA47-986E-05DFFB53ABB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22">
              <a:extLst>
                <a:ext uri="{FF2B5EF4-FFF2-40B4-BE49-F238E27FC236}">
                  <a16:creationId xmlns:a16="http://schemas.microsoft.com/office/drawing/2014/main" id="{69F8A108-72CA-1B4A-B54A-5A674C6EB1A3}"/>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C06972A4-9F6C-5A4C-AA30-1F487BA760D8}"/>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24">
              <a:extLst>
                <a:ext uri="{FF2B5EF4-FFF2-40B4-BE49-F238E27FC236}">
                  <a16:creationId xmlns:a16="http://schemas.microsoft.com/office/drawing/2014/main" id="{D2FB9369-BD61-6346-8FC4-DD97DA92836B}"/>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25">
              <a:extLst>
                <a:ext uri="{FF2B5EF4-FFF2-40B4-BE49-F238E27FC236}">
                  <a16:creationId xmlns:a16="http://schemas.microsoft.com/office/drawing/2014/main" id="{9A609245-1CDD-C345-B912-D1A73227347B}"/>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26">
              <a:extLst>
                <a:ext uri="{FF2B5EF4-FFF2-40B4-BE49-F238E27FC236}">
                  <a16:creationId xmlns:a16="http://schemas.microsoft.com/office/drawing/2014/main" id="{7BA38B8F-C0C1-C54B-8CE8-E191BB1C237D}"/>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27">
              <a:extLst>
                <a:ext uri="{FF2B5EF4-FFF2-40B4-BE49-F238E27FC236}">
                  <a16:creationId xmlns:a16="http://schemas.microsoft.com/office/drawing/2014/main" id="{AAD81FD6-9947-DC49-8E07-CD4FDFAF4CB5}"/>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28">
              <a:extLst>
                <a:ext uri="{FF2B5EF4-FFF2-40B4-BE49-F238E27FC236}">
                  <a16:creationId xmlns:a16="http://schemas.microsoft.com/office/drawing/2014/main" id="{6A607292-2A4F-6545-AD4F-D70ADACA77A7}"/>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29">
              <a:extLst>
                <a:ext uri="{FF2B5EF4-FFF2-40B4-BE49-F238E27FC236}">
                  <a16:creationId xmlns:a16="http://schemas.microsoft.com/office/drawing/2014/main" id="{415C53E8-FFF2-5144-A7E6-B7931AFE80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30">
              <a:extLst>
                <a:ext uri="{FF2B5EF4-FFF2-40B4-BE49-F238E27FC236}">
                  <a16:creationId xmlns:a16="http://schemas.microsoft.com/office/drawing/2014/main" id="{87E44D87-66B6-4E41-86DC-D8AE9B19D88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31">
              <a:extLst>
                <a:ext uri="{FF2B5EF4-FFF2-40B4-BE49-F238E27FC236}">
                  <a16:creationId xmlns:a16="http://schemas.microsoft.com/office/drawing/2014/main" id="{788F17A4-8670-3E44-8D85-AD4FD2F61DB8}"/>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32">
              <a:extLst>
                <a:ext uri="{FF2B5EF4-FFF2-40B4-BE49-F238E27FC236}">
                  <a16:creationId xmlns:a16="http://schemas.microsoft.com/office/drawing/2014/main" id="{8809E081-9FC5-D845-AC12-9C1E876F1A5C}"/>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33">
              <a:extLst>
                <a:ext uri="{FF2B5EF4-FFF2-40B4-BE49-F238E27FC236}">
                  <a16:creationId xmlns:a16="http://schemas.microsoft.com/office/drawing/2014/main" id="{9F3515A6-5004-A941-894A-FF3CD7E84721}"/>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34">
              <a:extLst>
                <a:ext uri="{FF2B5EF4-FFF2-40B4-BE49-F238E27FC236}">
                  <a16:creationId xmlns:a16="http://schemas.microsoft.com/office/drawing/2014/main" id="{C15179F8-B342-5C4E-A497-7D0589A4141D}"/>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35">
              <a:extLst>
                <a:ext uri="{FF2B5EF4-FFF2-40B4-BE49-F238E27FC236}">
                  <a16:creationId xmlns:a16="http://schemas.microsoft.com/office/drawing/2014/main" id="{E2145AF9-0D63-2148-A53E-FC3764ED6350}"/>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36">
              <a:extLst>
                <a:ext uri="{FF2B5EF4-FFF2-40B4-BE49-F238E27FC236}">
                  <a16:creationId xmlns:a16="http://schemas.microsoft.com/office/drawing/2014/main" id="{EB87222A-82D3-304A-B8BF-8066DA804E97}"/>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37">
              <a:extLst>
                <a:ext uri="{FF2B5EF4-FFF2-40B4-BE49-F238E27FC236}">
                  <a16:creationId xmlns:a16="http://schemas.microsoft.com/office/drawing/2014/main" id="{D7B0C4A0-2B5D-2A46-B6C6-F9DB795BC29E}"/>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38">
              <a:extLst>
                <a:ext uri="{FF2B5EF4-FFF2-40B4-BE49-F238E27FC236}">
                  <a16:creationId xmlns:a16="http://schemas.microsoft.com/office/drawing/2014/main" id="{A2955CCF-B08E-9248-801C-8802D252849C}"/>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39">
              <a:extLst>
                <a:ext uri="{FF2B5EF4-FFF2-40B4-BE49-F238E27FC236}">
                  <a16:creationId xmlns:a16="http://schemas.microsoft.com/office/drawing/2014/main" id="{FBA35BE1-FB9D-B640-BE38-D902B9419EEF}"/>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40">
              <a:extLst>
                <a:ext uri="{FF2B5EF4-FFF2-40B4-BE49-F238E27FC236}">
                  <a16:creationId xmlns:a16="http://schemas.microsoft.com/office/drawing/2014/main" id="{E04E9926-478B-B642-83D5-A8EF8F97DF39}"/>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41">
              <a:extLst>
                <a:ext uri="{FF2B5EF4-FFF2-40B4-BE49-F238E27FC236}">
                  <a16:creationId xmlns:a16="http://schemas.microsoft.com/office/drawing/2014/main" id="{507B1632-87B9-E544-9870-83ACCFD6C9A0}"/>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42">
              <a:extLst>
                <a:ext uri="{FF2B5EF4-FFF2-40B4-BE49-F238E27FC236}">
                  <a16:creationId xmlns:a16="http://schemas.microsoft.com/office/drawing/2014/main" id="{A46E4F92-EF1A-3C40-9569-5B26A59BD0AC}"/>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43">
              <a:extLst>
                <a:ext uri="{FF2B5EF4-FFF2-40B4-BE49-F238E27FC236}">
                  <a16:creationId xmlns:a16="http://schemas.microsoft.com/office/drawing/2014/main" id="{ED705F52-9320-444E-A20A-2036B0302B7A}"/>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44">
              <a:extLst>
                <a:ext uri="{FF2B5EF4-FFF2-40B4-BE49-F238E27FC236}">
                  <a16:creationId xmlns:a16="http://schemas.microsoft.com/office/drawing/2014/main" id="{9339E16C-673C-DC4E-97F8-56FA76F60A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45">
              <a:extLst>
                <a:ext uri="{FF2B5EF4-FFF2-40B4-BE49-F238E27FC236}">
                  <a16:creationId xmlns:a16="http://schemas.microsoft.com/office/drawing/2014/main" id="{A9B7C8C2-564B-5440-8CCB-F1B9336DEEAD}"/>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46">
              <a:extLst>
                <a:ext uri="{FF2B5EF4-FFF2-40B4-BE49-F238E27FC236}">
                  <a16:creationId xmlns:a16="http://schemas.microsoft.com/office/drawing/2014/main" id="{B5FF629E-DC0F-1540-A75A-8AB5FA8C9F3C}"/>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47">
              <a:extLst>
                <a:ext uri="{FF2B5EF4-FFF2-40B4-BE49-F238E27FC236}">
                  <a16:creationId xmlns:a16="http://schemas.microsoft.com/office/drawing/2014/main" id="{379F56BC-D8DD-7F4E-AB48-953A870A537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48">
              <a:extLst>
                <a:ext uri="{FF2B5EF4-FFF2-40B4-BE49-F238E27FC236}">
                  <a16:creationId xmlns:a16="http://schemas.microsoft.com/office/drawing/2014/main" id="{D9B90DB0-A6BB-DB49-A1B3-63219664ED0D}"/>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49">
              <a:extLst>
                <a:ext uri="{FF2B5EF4-FFF2-40B4-BE49-F238E27FC236}">
                  <a16:creationId xmlns:a16="http://schemas.microsoft.com/office/drawing/2014/main" id="{5378C808-F62E-A04C-AA3C-CE90514075F9}"/>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50">
              <a:extLst>
                <a:ext uri="{FF2B5EF4-FFF2-40B4-BE49-F238E27FC236}">
                  <a16:creationId xmlns:a16="http://schemas.microsoft.com/office/drawing/2014/main" id="{29794D13-DEB4-3A44-A13E-5B9A2C40D82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51">
              <a:extLst>
                <a:ext uri="{FF2B5EF4-FFF2-40B4-BE49-F238E27FC236}">
                  <a16:creationId xmlns:a16="http://schemas.microsoft.com/office/drawing/2014/main" id="{9DE48FDA-C269-EE47-8684-89F86165A0D8}"/>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52">
              <a:extLst>
                <a:ext uri="{FF2B5EF4-FFF2-40B4-BE49-F238E27FC236}">
                  <a16:creationId xmlns:a16="http://schemas.microsoft.com/office/drawing/2014/main" id="{2992A281-3911-E04F-A472-1FDE8AF60EC1}"/>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53">
              <a:extLst>
                <a:ext uri="{FF2B5EF4-FFF2-40B4-BE49-F238E27FC236}">
                  <a16:creationId xmlns:a16="http://schemas.microsoft.com/office/drawing/2014/main" id="{2207814B-E20B-0E44-9954-2B8BC45FF314}"/>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54">
              <a:extLst>
                <a:ext uri="{FF2B5EF4-FFF2-40B4-BE49-F238E27FC236}">
                  <a16:creationId xmlns:a16="http://schemas.microsoft.com/office/drawing/2014/main" id="{A9FEE3C0-8290-D64C-871D-24599C6AFE7C}"/>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56">
              <a:extLst>
                <a:ext uri="{FF2B5EF4-FFF2-40B4-BE49-F238E27FC236}">
                  <a16:creationId xmlns:a16="http://schemas.microsoft.com/office/drawing/2014/main" id="{DCB3360E-3230-D344-8A79-B93761BFB383}"/>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57">
              <a:extLst>
                <a:ext uri="{FF2B5EF4-FFF2-40B4-BE49-F238E27FC236}">
                  <a16:creationId xmlns:a16="http://schemas.microsoft.com/office/drawing/2014/main" id="{0B73D6CC-BA27-5642-A88A-AC0DCC37A292}"/>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58">
              <a:extLst>
                <a:ext uri="{FF2B5EF4-FFF2-40B4-BE49-F238E27FC236}">
                  <a16:creationId xmlns:a16="http://schemas.microsoft.com/office/drawing/2014/main" id="{27E2D103-AEA2-784B-95B3-B0F08BF06B3E}"/>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59">
              <a:extLst>
                <a:ext uri="{FF2B5EF4-FFF2-40B4-BE49-F238E27FC236}">
                  <a16:creationId xmlns:a16="http://schemas.microsoft.com/office/drawing/2014/main" id="{D69F0428-574D-FB41-9AC1-C13D38505D70}"/>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60">
              <a:extLst>
                <a:ext uri="{FF2B5EF4-FFF2-40B4-BE49-F238E27FC236}">
                  <a16:creationId xmlns:a16="http://schemas.microsoft.com/office/drawing/2014/main" id="{D53685B3-1EF0-AC40-BC7A-FB9E37AD9A5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5" name="Triangle 2">
            <a:extLst>
              <a:ext uri="{FF2B5EF4-FFF2-40B4-BE49-F238E27FC236}">
                <a16:creationId xmlns:a16="http://schemas.microsoft.com/office/drawing/2014/main" id="{38A28EAA-6643-EB44-8AF3-0659814E1014}"/>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riangle 1">
            <a:extLst>
              <a:ext uri="{FF2B5EF4-FFF2-40B4-BE49-F238E27FC236}">
                <a16:creationId xmlns:a16="http://schemas.microsoft.com/office/drawing/2014/main" id="{532A2D4F-1E8C-F54C-9566-F1A5A46F2E61}"/>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Rounded Rectangle 3">
            <a:extLst>
              <a:ext uri="{FF2B5EF4-FFF2-40B4-BE49-F238E27FC236}">
                <a16:creationId xmlns:a16="http://schemas.microsoft.com/office/drawing/2014/main" id="{4BBB48F4-7F44-8C45-AC4E-73633C7B53A4}"/>
              </a:ext>
            </a:extLst>
          </p:cNvPr>
          <p:cNvSpPr/>
          <p:nvPr userDrawn="1"/>
        </p:nvSpPr>
        <p:spPr>
          <a:xfrm>
            <a:off x="8060103"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9" name="OVAL 3">
            <a:extLst>
              <a:ext uri="{FF2B5EF4-FFF2-40B4-BE49-F238E27FC236}">
                <a16:creationId xmlns:a16="http://schemas.microsoft.com/office/drawing/2014/main" id="{816C4913-2005-344A-A0EE-2176663D1B78}"/>
              </a:ext>
            </a:extLst>
          </p:cNvPr>
          <p:cNvSpPr/>
          <p:nvPr/>
        </p:nvSpPr>
        <p:spPr>
          <a:xfrm>
            <a:off x="8832749" y="1942622"/>
            <a:ext cx="1647613" cy="1647613"/>
          </a:xfrm>
          <a:prstGeom prst="ellipse">
            <a:avLst/>
          </a:prstGeom>
          <a:solidFill>
            <a:schemeClr val="bg1"/>
          </a:solidFill>
          <a:ln>
            <a:noFill/>
          </a:ln>
          <a:effectLst>
            <a:outerShdw blurRad="342900" dist="38100" dir="6360000" algn="t"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Rounded Rectangle 2">
            <a:extLst>
              <a:ext uri="{FF2B5EF4-FFF2-40B4-BE49-F238E27FC236}">
                <a16:creationId xmlns:a16="http://schemas.microsoft.com/office/drawing/2014/main" id="{31730E2D-B028-5643-B47B-D125CC4B7872}"/>
              </a:ext>
            </a:extLst>
          </p:cNvPr>
          <p:cNvSpPr/>
          <p:nvPr userDrawn="1"/>
        </p:nvSpPr>
        <p:spPr>
          <a:xfrm>
            <a:off x="4491955"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95" name="OVAL 2">
            <a:extLst>
              <a:ext uri="{FF2B5EF4-FFF2-40B4-BE49-F238E27FC236}">
                <a16:creationId xmlns:a16="http://schemas.microsoft.com/office/drawing/2014/main" id="{BAABAC8B-A145-ED4A-ABBA-0C23F23CF8A6}"/>
              </a:ext>
            </a:extLst>
          </p:cNvPr>
          <p:cNvSpPr/>
          <p:nvPr/>
        </p:nvSpPr>
        <p:spPr>
          <a:xfrm>
            <a:off x="5264601" y="1863108"/>
            <a:ext cx="1647613" cy="1647613"/>
          </a:xfrm>
          <a:prstGeom prst="ellipse">
            <a:avLst/>
          </a:prstGeom>
          <a:solidFill>
            <a:schemeClr val="bg1"/>
          </a:solidFill>
          <a:ln>
            <a:noFill/>
          </a:ln>
          <a:effectLst>
            <a:outerShdw blurRad="342900" dist="38100" dir="6360000" algn="t"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7" name="Rounded Rectangle 1">
            <a:extLst>
              <a:ext uri="{FF2B5EF4-FFF2-40B4-BE49-F238E27FC236}">
                <a16:creationId xmlns:a16="http://schemas.microsoft.com/office/drawing/2014/main" id="{C9D129D1-8FB2-5749-BC8F-E8F0FE16692B}"/>
              </a:ext>
            </a:extLst>
          </p:cNvPr>
          <p:cNvSpPr/>
          <p:nvPr userDrawn="1"/>
        </p:nvSpPr>
        <p:spPr>
          <a:xfrm>
            <a:off x="923807"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1" name="OVAL 1">
            <a:extLst>
              <a:ext uri="{FF2B5EF4-FFF2-40B4-BE49-F238E27FC236}">
                <a16:creationId xmlns:a16="http://schemas.microsoft.com/office/drawing/2014/main" id="{F591E5F9-0FB8-D047-9460-CE4B3B44B4AC}"/>
              </a:ext>
            </a:extLst>
          </p:cNvPr>
          <p:cNvSpPr/>
          <p:nvPr/>
        </p:nvSpPr>
        <p:spPr>
          <a:xfrm>
            <a:off x="1696453" y="1843231"/>
            <a:ext cx="1647613" cy="1647613"/>
          </a:xfrm>
          <a:prstGeom prst="ellipse">
            <a:avLst/>
          </a:prstGeom>
          <a:solidFill>
            <a:schemeClr val="bg1"/>
          </a:solidFill>
          <a:ln>
            <a:noFill/>
          </a:ln>
          <a:effectLst>
            <a:outerShdw blurRad="342900" dist="38100" dir="6360000" algn="t"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Text Placeholder 2">
            <a:extLst>
              <a:ext uri="{FF2B5EF4-FFF2-40B4-BE49-F238E27FC236}">
                <a16:creationId xmlns:a16="http://schemas.microsoft.com/office/drawing/2014/main" id="{C2B69295-7A11-A447-AD5A-B4D562D8C41F}"/>
              </a:ext>
            </a:extLst>
          </p:cNvPr>
          <p:cNvSpPr>
            <a:spLocks noGrp="1"/>
          </p:cNvSpPr>
          <p:nvPr>
            <p:ph type="body" sz="quarter" idx="10" hasCustomPrompt="1"/>
          </p:nvPr>
        </p:nvSpPr>
        <p:spPr>
          <a:xfrm>
            <a:off x="1212849"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3" name="Text Placeholder 2">
            <a:extLst>
              <a:ext uri="{FF2B5EF4-FFF2-40B4-BE49-F238E27FC236}">
                <a16:creationId xmlns:a16="http://schemas.microsoft.com/office/drawing/2014/main" id="{9AA08D93-4A58-7A41-9512-8C12C23A032D}"/>
              </a:ext>
            </a:extLst>
          </p:cNvPr>
          <p:cNvSpPr>
            <a:spLocks noGrp="1"/>
          </p:cNvSpPr>
          <p:nvPr>
            <p:ph type="body" sz="quarter" idx="11" hasCustomPrompt="1"/>
          </p:nvPr>
        </p:nvSpPr>
        <p:spPr>
          <a:xfrm>
            <a:off x="4771595"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4" name="Text Placeholder 2">
            <a:extLst>
              <a:ext uri="{FF2B5EF4-FFF2-40B4-BE49-F238E27FC236}">
                <a16:creationId xmlns:a16="http://schemas.microsoft.com/office/drawing/2014/main" id="{2C135864-ED69-4444-8888-C9097CB029F2}"/>
              </a:ext>
            </a:extLst>
          </p:cNvPr>
          <p:cNvSpPr>
            <a:spLocks noGrp="1"/>
          </p:cNvSpPr>
          <p:nvPr>
            <p:ph type="body" sz="quarter" idx="12" hasCustomPrompt="1"/>
          </p:nvPr>
        </p:nvSpPr>
        <p:spPr>
          <a:xfrm>
            <a:off x="8330341"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5" name="Text Placeholder 4">
            <a:extLst>
              <a:ext uri="{FF2B5EF4-FFF2-40B4-BE49-F238E27FC236}">
                <a16:creationId xmlns:a16="http://schemas.microsoft.com/office/drawing/2014/main" id="{CDD9C252-A2DF-2247-B8C7-89A666F3D5AD}"/>
              </a:ext>
            </a:extLst>
          </p:cNvPr>
          <p:cNvSpPr>
            <a:spLocks noGrp="1"/>
          </p:cNvSpPr>
          <p:nvPr>
            <p:ph type="body" sz="quarter" idx="13" hasCustomPrompt="1"/>
          </p:nvPr>
        </p:nvSpPr>
        <p:spPr>
          <a:xfrm>
            <a:off x="4778204"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6" name="Text Placeholder 4">
            <a:extLst>
              <a:ext uri="{FF2B5EF4-FFF2-40B4-BE49-F238E27FC236}">
                <a16:creationId xmlns:a16="http://schemas.microsoft.com/office/drawing/2014/main" id="{232DF12A-79CD-C847-9294-1CB526900B1B}"/>
              </a:ext>
            </a:extLst>
          </p:cNvPr>
          <p:cNvSpPr>
            <a:spLocks noGrp="1"/>
          </p:cNvSpPr>
          <p:nvPr>
            <p:ph type="body" sz="quarter" idx="14" hasCustomPrompt="1"/>
          </p:nvPr>
        </p:nvSpPr>
        <p:spPr>
          <a:xfrm>
            <a:off x="1200923"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7" name="Text Placeholder 4">
            <a:extLst>
              <a:ext uri="{FF2B5EF4-FFF2-40B4-BE49-F238E27FC236}">
                <a16:creationId xmlns:a16="http://schemas.microsoft.com/office/drawing/2014/main" id="{EB5A28B9-8175-0245-B872-46FD260DD0AB}"/>
              </a:ext>
            </a:extLst>
          </p:cNvPr>
          <p:cNvSpPr>
            <a:spLocks noGrp="1"/>
          </p:cNvSpPr>
          <p:nvPr>
            <p:ph type="body" sz="quarter" idx="15" hasCustomPrompt="1"/>
          </p:nvPr>
        </p:nvSpPr>
        <p:spPr>
          <a:xfrm>
            <a:off x="8355485"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9" name="Picture Placeholder 108">
            <a:extLst>
              <a:ext uri="{FF2B5EF4-FFF2-40B4-BE49-F238E27FC236}">
                <a16:creationId xmlns:a16="http://schemas.microsoft.com/office/drawing/2014/main" id="{F71183BC-183E-724E-91F1-61529AD7E141}"/>
              </a:ext>
            </a:extLst>
          </p:cNvPr>
          <p:cNvSpPr>
            <a:spLocks noGrp="1"/>
          </p:cNvSpPr>
          <p:nvPr>
            <p:ph type="pic" sz="quarter" idx="16"/>
          </p:nvPr>
        </p:nvSpPr>
        <p:spPr>
          <a:xfrm>
            <a:off x="2002186" y="2239913"/>
            <a:ext cx="984250" cy="984250"/>
          </a:xfrm>
        </p:spPr>
        <p:txBody>
          <a:bodyPr>
            <a:normAutofit/>
          </a:bodyPr>
          <a:lstStyle>
            <a:lvl1pPr>
              <a:defRPr sz="1400"/>
            </a:lvl1pPr>
          </a:lstStyle>
          <a:p>
            <a:endParaRPr lang="en-US"/>
          </a:p>
        </p:txBody>
      </p:sp>
      <p:sp>
        <p:nvSpPr>
          <p:cNvPr id="110" name="Picture Placeholder 108">
            <a:extLst>
              <a:ext uri="{FF2B5EF4-FFF2-40B4-BE49-F238E27FC236}">
                <a16:creationId xmlns:a16="http://schemas.microsoft.com/office/drawing/2014/main" id="{0C0A4437-FB2D-1544-9C4E-5F8AE41A14F4}"/>
              </a:ext>
            </a:extLst>
          </p:cNvPr>
          <p:cNvSpPr>
            <a:spLocks noGrp="1"/>
          </p:cNvSpPr>
          <p:nvPr>
            <p:ph type="pic" sz="quarter" idx="17"/>
          </p:nvPr>
        </p:nvSpPr>
        <p:spPr>
          <a:xfrm>
            <a:off x="5573288" y="2239913"/>
            <a:ext cx="984250" cy="984250"/>
          </a:xfrm>
        </p:spPr>
        <p:txBody>
          <a:bodyPr>
            <a:normAutofit/>
          </a:bodyPr>
          <a:lstStyle>
            <a:lvl1pPr>
              <a:defRPr sz="1400"/>
            </a:lvl1pPr>
          </a:lstStyle>
          <a:p>
            <a:endParaRPr lang="en-US"/>
          </a:p>
        </p:txBody>
      </p:sp>
      <p:sp>
        <p:nvSpPr>
          <p:cNvPr id="111" name="Picture Placeholder 108">
            <a:extLst>
              <a:ext uri="{FF2B5EF4-FFF2-40B4-BE49-F238E27FC236}">
                <a16:creationId xmlns:a16="http://schemas.microsoft.com/office/drawing/2014/main" id="{C70E99F1-3574-964A-8490-783821450ACF}"/>
              </a:ext>
            </a:extLst>
          </p:cNvPr>
          <p:cNvSpPr>
            <a:spLocks noGrp="1"/>
          </p:cNvSpPr>
          <p:nvPr>
            <p:ph type="pic" sz="quarter" idx="18"/>
          </p:nvPr>
        </p:nvSpPr>
        <p:spPr>
          <a:xfrm>
            <a:off x="9144391" y="2239913"/>
            <a:ext cx="984250" cy="984250"/>
          </a:xfrm>
        </p:spPr>
        <p:txBody>
          <a:bodyPr>
            <a:normAutofit/>
          </a:bodyPr>
          <a:lstStyle>
            <a:lvl1pPr>
              <a:defRPr sz="1400"/>
            </a:lvl1pPr>
          </a:lstStyle>
          <a:p>
            <a:endParaRPr lang="en-US"/>
          </a:p>
        </p:txBody>
      </p:sp>
    </p:spTree>
    <p:extLst>
      <p:ext uri="{BB962C8B-B14F-4D97-AF65-F5344CB8AC3E}">
        <p14:creationId xmlns:p14="http://schemas.microsoft.com/office/powerpoint/2010/main" val="352365445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riangle White Map Layout">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36CBD88E-7AA7-2F48-B212-410094C9A513}"/>
              </a:ext>
            </a:extLst>
          </p:cNvPr>
          <p:cNvGrpSpPr/>
          <p:nvPr userDrawn="1"/>
        </p:nvGrpSpPr>
        <p:grpSpPr>
          <a:xfrm flipV="1">
            <a:off x="-1985833" y="-840976"/>
            <a:ext cx="14737825" cy="8784567"/>
            <a:chOff x="0" y="-1142"/>
            <a:chExt cx="12191046" cy="7317389"/>
          </a:xfrm>
          <a:solidFill>
            <a:schemeClr val="bg2">
              <a:alpha val="47000"/>
            </a:schemeClr>
          </a:solidFill>
        </p:grpSpPr>
        <p:sp>
          <p:nvSpPr>
            <p:cNvPr id="7" name="Freeform: Shape 6">
              <a:extLst>
                <a:ext uri="{FF2B5EF4-FFF2-40B4-BE49-F238E27FC236}">
                  <a16:creationId xmlns:a16="http://schemas.microsoft.com/office/drawing/2014/main" id="{F5D37431-1A94-7A46-BA6A-0C7B1620199A}"/>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7">
              <a:extLst>
                <a:ext uri="{FF2B5EF4-FFF2-40B4-BE49-F238E27FC236}">
                  <a16:creationId xmlns:a16="http://schemas.microsoft.com/office/drawing/2014/main" id="{D82F4A41-2A25-4E4C-9BC0-BE413984B2FB}"/>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86">
              <a:extLst>
                <a:ext uri="{FF2B5EF4-FFF2-40B4-BE49-F238E27FC236}">
                  <a16:creationId xmlns:a16="http://schemas.microsoft.com/office/drawing/2014/main" id="{C9C032DF-A9B9-9D45-802B-9D83E8059830}"/>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87">
              <a:extLst>
                <a:ext uri="{FF2B5EF4-FFF2-40B4-BE49-F238E27FC236}">
                  <a16:creationId xmlns:a16="http://schemas.microsoft.com/office/drawing/2014/main" id="{709B0AAE-DC91-4B42-A5F1-0A9BB1BBE33F}"/>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88">
              <a:extLst>
                <a:ext uri="{FF2B5EF4-FFF2-40B4-BE49-F238E27FC236}">
                  <a16:creationId xmlns:a16="http://schemas.microsoft.com/office/drawing/2014/main" id="{0EAB12B2-2DAC-9A49-824A-F50564D77391}"/>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89">
              <a:extLst>
                <a:ext uri="{FF2B5EF4-FFF2-40B4-BE49-F238E27FC236}">
                  <a16:creationId xmlns:a16="http://schemas.microsoft.com/office/drawing/2014/main" id="{7137ACE8-F36D-6848-AFEB-29B882D0D101}"/>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90">
              <a:extLst>
                <a:ext uri="{FF2B5EF4-FFF2-40B4-BE49-F238E27FC236}">
                  <a16:creationId xmlns:a16="http://schemas.microsoft.com/office/drawing/2014/main" id="{FCE1DD34-53E5-D149-9FFB-A568EF8F5E46}"/>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91">
              <a:extLst>
                <a:ext uri="{FF2B5EF4-FFF2-40B4-BE49-F238E27FC236}">
                  <a16:creationId xmlns:a16="http://schemas.microsoft.com/office/drawing/2014/main" id="{6FD29535-5F3D-FF4F-8392-DF89C41292A8}"/>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92">
              <a:extLst>
                <a:ext uri="{FF2B5EF4-FFF2-40B4-BE49-F238E27FC236}">
                  <a16:creationId xmlns:a16="http://schemas.microsoft.com/office/drawing/2014/main" id="{79415DF9-474D-0343-9CB2-5067194FE880}"/>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93">
              <a:extLst>
                <a:ext uri="{FF2B5EF4-FFF2-40B4-BE49-F238E27FC236}">
                  <a16:creationId xmlns:a16="http://schemas.microsoft.com/office/drawing/2014/main" id="{B4AA3D64-D7B4-A34F-942A-4F042E00DB38}"/>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94">
              <a:extLst>
                <a:ext uri="{FF2B5EF4-FFF2-40B4-BE49-F238E27FC236}">
                  <a16:creationId xmlns:a16="http://schemas.microsoft.com/office/drawing/2014/main" id="{88BFB413-85DC-CD41-AD27-96A15DDD4316}"/>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5">
              <a:extLst>
                <a:ext uri="{FF2B5EF4-FFF2-40B4-BE49-F238E27FC236}">
                  <a16:creationId xmlns:a16="http://schemas.microsoft.com/office/drawing/2014/main" id="{2444A257-C4BD-F442-AACE-A744757F59EC}"/>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6">
              <a:extLst>
                <a:ext uri="{FF2B5EF4-FFF2-40B4-BE49-F238E27FC236}">
                  <a16:creationId xmlns:a16="http://schemas.microsoft.com/office/drawing/2014/main" id="{2B6B6638-C1BB-7F49-AB27-6BD361D15CB7}"/>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7">
              <a:extLst>
                <a:ext uri="{FF2B5EF4-FFF2-40B4-BE49-F238E27FC236}">
                  <a16:creationId xmlns:a16="http://schemas.microsoft.com/office/drawing/2014/main" id="{9B603C4D-75F6-8A4D-87F0-9719D4E0B403}"/>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8">
              <a:extLst>
                <a:ext uri="{FF2B5EF4-FFF2-40B4-BE49-F238E27FC236}">
                  <a16:creationId xmlns:a16="http://schemas.microsoft.com/office/drawing/2014/main" id="{D941FBE9-B505-794D-AE8C-F087B6D48DDA}"/>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9">
              <a:extLst>
                <a:ext uri="{FF2B5EF4-FFF2-40B4-BE49-F238E27FC236}">
                  <a16:creationId xmlns:a16="http://schemas.microsoft.com/office/drawing/2014/main" id="{FDA9385A-9D8C-8A44-A903-616DCBB9EDE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00">
              <a:extLst>
                <a:ext uri="{FF2B5EF4-FFF2-40B4-BE49-F238E27FC236}">
                  <a16:creationId xmlns:a16="http://schemas.microsoft.com/office/drawing/2014/main" id="{E6E25802-756D-CD4B-A1B2-DED346EF0953}"/>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01">
              <a:extLst>
                <a:ext uri="{FF2B5EF4-FFF2-40B4-BE49-F238E27FC236}">
                  <a16:creationId xmlns:a16="http://schemas.microsoft.com/office/drawing/2014/main" id="{3069983B-60E8-2747-B743-3E78E7D2332F}"/>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02">
              <a:extLst>
                <a:ext uri="{FF2B5EF4-FFF2-40B4-BE49-F238E27FC236}">
                  <a16:creationId xmlns:a16="http://schemas.microsoft.com/office/drawing/2014/main" id="{9A23C53D-46E7-0E41-801B-95D1A266F1A5}"/>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3">
              <a:extLst>
                <a:ext uri="{FF2B5EF4-FFF2-40B4-BE49-F238E27FC236}">
                  <a16:creationId xmlns:a16="http://schemas.microsoft.com/office/drawing/2014/main" id="{1EA23BCD-849A-7748-822B-8CEF8316028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4">
              <a:extLst>
                <a:ext uri="{FF2B5EF4-FFF2-40B4-BE49-F238E27FC236}">
                  <a16:creationId xmlns:a16="http://schemas.microsoft.com/office/drawing/2014/main" id="{60596BDF-AFB4-4443-B34E-EF9A9E7068A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05">
              <a:extLst>
                <a:ext uri="{FF2B5EF4-FFF2-40B4-BE49-F238E27FC236}">
                  <a16:creationId xmlns:a16="http://schemas.microsoft.com/office/drawing/2014/main" id="{D43F5277-5754-BF46-910C-CA8A2CCCDD5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06">
              <a:extLst>
                <a:ext uri="{FF2B5EF4-FFF2-40B4-BE49-F238E27FC236}">
                  <a16:creationId xmlns:a16="http://schemas.microsoft.com/office/drawing/2014/main" id="{3C86CFB7-43C0-0140-A745-46C2C50F5ADA}"/>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07">
              <a:extLst>
                <a:ext uri="{FF2B5EF4-FFF2-40B4-BE49-F238E27FC236}">
                  <a16:creationId xmlns:a16="http://schemas.microsoft.com/office/drawing/2014/main" id="{8CA857F9-50EB-EB40-9F05-A526E8A90222}"/>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08">
              <a:extLst>
                <a:ext uri="{FF2B5EF4-FFF2-40B4-BE49-F238E27FC236}">
                  <a16:creationId xmlns:a16="http://schemas.microsoft.com/office/drawing/2014/main" id="{0FA145DD-9D13-C94E-97A7-71F5C2B2853D}"/>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09">
              <a:extLst>
                <a:ext uri="{FF2B5EF4-FFF2-40B4-BE49-F238E27FC236}">
                  <a16:creationId xmlns:a16="http://schemas.microsoft.com/office/drawing/2014/main" id="{593D9A57-A217-A341-9752-30D116BC44C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10">
              <a:extLst>
                <a:ext uri="{FF2B5EF4-FFF2-40B4-BE49-F238E27FC236}">
                  <a16:creationId xmlns:a16="http://schemas.microsoft.com/office/drawing/2014/main" id="{EC62C0EC-8074-814E-AD04-F2B517B4EDA5}"/>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11">
              <a:extLst>
                <a:ext uri="{FF2B5EF4-FFF2-40B4-BE49-F238E27FC236}">
                  <a16:creationId xmlns:a16="http://schemas.microsoft.com/office/drawing/2014/main" id="{3195484A-31B5-3E4D-972F-A0CBC02BDFFF}"/>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2">
              <a:extLst>
                <a:ext uri="{FF2B5EF4-FFF2-40B4-BE49-F238E27FC236}">
                  <a16:creationId xmlns:a16="http://schemas.microsoft.com/office/drawing/2014/main" id="{C0A5C6C0-A698-E942-B0E3-469A5116FA4C}"/>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9DC1347F-698E-9E4C-8A24-1D303FF97BEB}"/>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CE50A463-BCFB-2842-A7CB-928FAB540364}"/>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5">
              <a:extLst>
                <a:ext uri="{FF2B5EF4-FFF2-40B4-BE49-F238E27FC236}">
                  <a16:creationId xmlns:a16="http://schemas.microsoft.com/office/drawing/2014/main" id="{C145E74E-04C9-8044-96D4-426EAF29E3AC}"/>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20315229-5633-4E4C-91A8-D2A2FBF3C09F}"/>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7">
              <a:extLst>
                <a:ext uri="{FF2B5EF4-FFF2-40B4-BE49-F238E27FC236}">
                  <a16:creationId xmlns:a16="http://schemas.microsoft.com/office/drawing/2014/main" id="{25CFD482-192E-AF46-BEBC-C516BE5F560A}"/>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18">
              <a:extLst>
                <a:ext uri="{FF2B5EF4-FFF2-40B4-BE49-F238E27FC236}">
                  <a16:creationId xmlns:a16="http://schemas.microsoft.com/office/drawing/2014/main" id="{42C8346D-E9DB-ED4A-BC47-EC0E5B647F74}"/>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9">
              <a:extLst>
                <a:ext uri="{FF2B5EF4-FFF2-40B4-BE49-F238E27FC236}">
                  <a16:creationId xmlns:a16="http://schemas.microsoft.com/office/drawing/2014/main" id="{CE7EA5A0-D238-6040-91D2-7B5BA3CE69DE}"/>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20">
              <a:extLst>
                <a:ext uri="{FF2B5EF4-FFF2-40B4-BE49-F238E27FC236}">
                  <a16:creationId xmlns:a16="http://schemas.microsoft.com/office/drawing/2014/main" id="{2008B1BC-AA55-334B-A15E-B30952A3B30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21">
              <a:extLst>
                <a:ext uri="{FF2B5EF4-FFF2-40B4-BE49-F238E27FC236}">
                  <a16:creationId xmlns:a16="http://schemas.microsoft.com/office/drawing/2014/main" id="{88366CCA-7338-DA47-986E-05DFFB53ABB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22">
              <a:extLst>
                <a:ext uri="{FF2B5EF4-FFF2-40B4-BE49-F238E27FC236}">
                  <a16:creationId xmlns:a16="http://schemas.microsoft.com/office/drawing/2014/main" id="{69F8A108-72CA-1B4A-B54A-5A674C6EB1A3}"/>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C06972A4-9F6C-5A4C-AA30-1F487BA760D8}"/>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24">
              <a:extLst>
                <a:ext uri="{FF2B5EF4-FFF2-40B4-BE49-F238E27FC236}">
                  <a16:creationId xmlns:a16="http://schemas.microsoft.com/office/drawing/2014/main" id="{D2FB9369-BD61-6346-8FC4-DD97DA92836B}"/>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25">
              <a:extLst>
                <a:ext uri="{FF2B5EF4-FFF2-40B4-BE49-F238E27FC236}">
                  <a16:creationId xmlns:a16="http://schemas.microsoft.com/office/drawing/2014/main" id="{9A609245-1CDD-C345-B912-D1A73227347B}"/>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26">
              <a:extLst>
                <a:ext uri="{FF2B5EF4-FFF2-40B4-BE49-F238E27FC236}">
                  <a16:creationId xmlns:a16="http://schemas.microsoft.com/office/drawing/2014/main" id="{7BA38B8F-C0C1-C54B-8CE8-E191BB1C237D}"/>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27">
              <a:extLst>
                <a:ext uri="{FF2B5EF4-FFF2-40B4-BE49-F238E27FC236}">
                  <a16:creationId xmlns:a16="http://schemas.microsoft.com/office/drawing/2014/main" id="{AAD81FD6-9947-DC49-8E07-CD4FDFAF4CB5}"/>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28">
              <a:extLst>
                <a:ext uri="{FF2B5EF4-FFF2-40B4-BE49-F238E27FC236}">
                  <a16:creationId xmlns:a16="http://schemas.microsoft.com/office/drawing/2014/main" id="{6A607292-2A4F-6545-AD4F-D70ADACA77A7}"/>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29">
              <a:extLst>
                <a:ext uri="{FF2B5EF4-FFF2-40B4-BE49-F238E27FC236}">
                  <a16:creationId xmlns:a16="http://schemas.microsoft.com/office/drawing/2014/main" id="{415C53E8-FFF2-5144-A7E6-B7931AFE80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30">
              <a:extLst>
                <a:ext uri="{FF2B5EF4-FFF2-40B4-BE49-F238E27FC236}">
                  <a16:creationId xmlns:a16="http://schemas.microsoft.com/office/drawing/2014/main" id="{87E44D87-66B6-4E41-86DC-D8AE9B19D88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31">
              <a:extLst>
                <a:ext uri="{FF2B5EF4-FFF2-40B4-BE49-F238E27FC236}">
                  <a16:creationId xmlns:a16="http://schemas.microsoft.com/office/drawing/2014/main" id="{788F17A4-8670-3E44-8D85-AD4FD2F61DB8}"/>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32">
              <a:extLst>
                <a:ext uri="{FF2B5EF4-FFF2-40B4-BE49-F238E27FC236}">
                  <a16:creationId xmlns:a16="http://schemas.microsoft.com/office/drawing/2014/main" id="{8809E081-9FC5-D845-AC12-9C1E876F1A5C}"/>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33">
              <a:extLst>
                <a:ext uri="{FF2B5EF4-FFF2-40B4-BE49-F238E27FC236}">
                  <a16:creationId xmlns:a16="http://schemas.microsoft.com/office/drawing/2014/main" id="{9F3515A6-5004-A941-894A-FF3CD7E84721}"/>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34">
              <a:extLst>
                <a:ext uri="{FF2B5EF4-FFF2-40B4-BE49-F238E27FC236}">
                  <a16:creationId xmlns:a16="http://schemas.microsoft.com/office/drawing/2014/main" id="{C15179F8-B342-5C4E-A497-7D0589A4141D}"/>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35">
              <a:extLst>
                <a:ext uri="{FF2B5EF4-FFF2-40B4-BE49-F238E27FC236}">
                  <a16:creationId xmlns:a16="http://schemas.microsoft.com/office/drawing/2014/main" id="{E2145AF9-0D63-2148-A53E-FC3764ED6350}"/>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36">
              <a:extLst>
                <a:ext uri="{FF2B5EF4-FFF2-40B4-BE49-F238E27FC236}">
                  <a16:creationId xmlns:a16="http://schemas.microsoft.com/office/drawing/2014/main" id="{EB87222A-82D3-304A-B8BF-8066DA804E97}"/>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37">
              <a:extLst>
                <a:ext uri="{FF2B5EF4-FFF2-40B4-BE49-F238E27FC236}">
                  <a16:creationId xmlns:a16="http://schemas.microsoft.com/office/drawing/2014/main" id="{D7B0C4A0-2B5D-2A46-B6C6-F9DB795BC29E}"/>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38">
              <a:extLst>
                <a:ext uri="{FF2B5EF4-FFF2-40B4-BE49-F238E27FC236}">
                  <a16:creationId xmlns:a16="http://schemas.microsoft.com/office/drawing/2014/main" id="{A2955CCF-B08E-9248-801C-8802D252849C}"/>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39">
              <a:extLst>
                <a:ext uri="{FF2B5EF4-FFF2-40B4-BE49-F238E27FC236}">
                  <a16:creationId xmlns:a16="http://schemas.microsoft.com/office/drawing/2014/main" id="{FBA35BE1-FB9D-B640-BE38-D902B9419EEF}"/>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40">
              <a:extLst>
                <a:ext uri="{FF2B5EF4-FFF2-40B4-BE49-F238E27FC236}">
                  <a16:creationId xmlns:a16="http://schemas.microsoft.com/office/drawing/2014/main" id="{E04E9926-478B-B642-83D5-A8EF8F97DF39}"/>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41">
              <a:extLst>
                <a:ext uri="{FF2B5EF4-FFF2-40B4-BE49-F238E27FC236}">
                  <a16:creationId xmlns:a16="http://schemas.microsoft.com/office/drawing/2014/main" id="{507B1632-87B9-E544-9870-83ACCFD6C9A0}"/>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42">
              <a:extLst>
                <a:ext uri="{FF2B5EF4-FFF2-40B4-BE49-F238E27FC236}">
                  <a16:creationId xmlns:a16="http://schemas.microsoft.com/office/drawing/2014/main" id="{A46E4F92-EF1A-3C40-9569-5B26A59BD0AC}"/>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43">
              <a:extLst>
                <a:ext uri="{FF2B5EF4-FFF2-40B4-BE49-F238E27FC236}">
                  <a16:creationId xmlns:a16="http://schemas.microsoft.com/office/drawing/2014/main" id="{ED705F52-9320-444E-A20A-2036B0302B7A}"/>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44">
              <a:extLst>
                <a:ext uri="{FF2B5EF4-FFF2-40B4-BE49-F238E27FC236}">
                  <a16:creationId xmlns:a16="http://schemas.microsoft.com/office/drawing/2014/main" id="{9339E16C-673C-DC4E-97F8-56FA76F60A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45">
              <a:extLst>
                <a:ext uri="{FF2B5EF4-FFF2-40B4-BE49-F238E27FC236}">
                  <a16:creationId xmlns:a16="http://schemas.microsoft.com/office/drawing/2014/main" id="{A9B7C8C2-564B-5440-8CCB-F1B9336DEEAD}"/>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46">
              <a:extLst>
                <a:ext uri="{FF2B5EF4-FFF2-40B4-BE49-F238E27FC236}">
                  <a16:creationId xmlns:a16="http://schemas.microsoft.com/office/drawing/2014/main" id="{B5FF629E-DC0F-1540-A75A-8AB5FA8C9F3C}"/>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47">
              <a:extLst>
                <a:ext uri="{FF2B5EF4-FFF2-40B4-BE49-F238E27FC236}">
                  <a16:creationId xmlns:a16="http://schemas.microsoft.com/office/drawing/2014/main" id="{379F56BC-D8DD-7F4E-AB48-953A870A537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48">
              <a:extLst>
                <a:ext uri="{FF2B5EF4-FFF2-40B4-BE49-F238E27FC236}">
                  <a16:creationId xmlns:a16="http://schemas.microsoft.com/office/drawing/2014/main" id="{D9B90DB0-A6BB-DB49-A1B3-63219664ED0D}"/>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49">
              <a:extLst>
                <a:ext uri="{FF2B5EF4-FFF2-40B4-BE49-F238E27FC236}">
                  <a16:creationId xmlns:a16="http://schemas.microsoft.com/office/drawing/2014/main" id="{5378C808-F62E-A04C-AA3C-CE90514075F9}"/>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50">
              <a:extLst>
                <a:ext uri="{FF2B5EF4-FFF2-40B4-BE49-F238E27FC236}">
                  <a16:creationId xmlns:a16="http://schemas.microsoft.com/office/drawing/2014/main" id="{29794D13-DEB4-3A44-A13E-5B9A2C40D82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51">
              <a:extLst>
                <a:ext uri="{FF2B5EF4-FFF2-40B4-BE49-F238E27FC236}">
                  <a16:creationId xmlns:a16="http://schemas.microsoft.com/office/drawing/2014/main" id="{9DE48FDA-C269-EE47-8684-89F86165A0D8}"/>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52">
              <a:extLst>
                <a:ext uri="{FF2B5EF4-FFF2-40B4-BE49-F238E27FC236}">
                  <a16:creationId xmlns:a16="http://schemas.microsoft.com/office/drawing/2014/main" id="{2992A281-3911-E04F-A472-1FDE8AF60EC1}"/>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53">
              <a:extLst>
                <a:ext uri="{FF2B5EF4-FFF2-40B4-BE49-F238E27FC236}">
                  <a16:creationId xmlns:a16="http://schemas.microsoft.com/office/drawing/2014/main" id="{2207814B-E20B-0E44-9954-2B8BC45FF314}"/>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54">
              <a:extLst>
                <a:ext uri="{FF2B5EF4-FFF2-40B4-BE49-F238E27FC236}">
                  <a16:creationId xmlns:a16="http://schemas.microsoft.com/office/drawing/2014/main" id="{A9FEE3C0-8290-D64C-871D-24599C6AFE7C}"/>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56">
              <a:extLst>
                <a:ext uri="{FF2B5EF4-FFF2-40B4-BE49-F238E27FC236}">
                  <a16:creationId xmlns:a16="http://schemas.microsoft.com/office/drawing/2014/main" id="{DCB3360E-3230-D344-8A79-B93761BFB383}"/>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57">
              <a:extLst>
                <a:ext uri="{FF2B5EF4-FFF2-40B4-BE49-F238E27FC236}">
                  <a16:creationId xmlns:a16="http://schemas.microsoft.com/office/drawing/2014/main" id="{0B73D6CC-BA27-5642-A88A-AC0DCC37A292}"/>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58">
              <a:extLst>
                <a:ext uri="{FF2B5EF4-FFF2-40B4-BE49-F238E27FC236}">
                  <a16:creationId xmlns:a16="http://schemas.microsoft.com/office/drawing/2014/main" id="{27E2D103-AEA2-784B-95B3-B0F08BF06B3E}"/>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59">
              <a:extLst>
                <a:ext uri="{FF2B5EF4-FFF2-40B4-BE49-F238E27FC236}">
                  <a16:creationId xmlns:a16="http://schemas.microsoft.com/office/drawing/2014/main" id="{D69F0428-574D-FB41-9AC1-C13D38505D70}"/>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60">
              <a:extLst>
                <a:ext uri="{FF2B5EF4-FFF2-40B4-BE49-F238E27FC236}">
                  <a16:creationId xmlns:a16="http://schemas.microsoft.com/office/drawing/2014/main" id="{D53685B3-1EF0-AC40-BC7A-FB9E37AD9A5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5" name="Triangle 2">
            <a:extLst>
              <a:ext uri="{FF2B5EF4-FFF2-40B4-BE49-F238E27FC236}">
                <a16:creationId xmlns:a16="http://schemas.microsoft.com/office/drawing/2014/main" id="{38A28EAA-6643-EB44-8AF3-0659814E1014}"/>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riangle 1">
            <a:extLst>
              <a:ext uri="{FF2B5EF4-FFF2-40B4-BE49-F238E27FC236}">
                <a16:creationId xmlns:a16="http://schemas.microsoft.com/office/drawing/2014/main" id="{532A2D4F-1E8C-F54C-9566-F1A5A46F2E61}"/>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93766142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riangle Top White Layout">
    <p:spTree>
      <p:nvGrpSpPr>
        <p:cNvPr id="1" name=""/>
        <p:cNvGrpSpPr/>
        <p:nvPr/>
      </p:nvGrpSpPr>
      <p:grpSpPr>
        <a:xfrm>
          <a:off x="0" y="0"/>
          <a:ext cx="0" cy="0"/>
          <a:chOff x="0" y="0"/>
          <a:chExt cx="0" cy="0"/>
        </a:xfrm>
      </p:grpSpPr>
      <p:sp>
        <p:nvSpPr>
          <p:cNvPr id="83" name="Triangle 2">
            <a:extLst>
              <a:ext uri="{FF2B5EF4-FFF2-40B4-BE49-F238E27FC236}">
                <a16:creationId xmlns:a16="http://schemas.microsoft.com/office/drawing/2014/main" id="{3C30ACC1-EE93-D545-B4BB-625B66D0CD93}"/>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Triangle 1">
            <a:extLst>
              <a:ext uri="{FF2B5EF4-FFF2-40B4-BE49-F238E27FC236}">
                <a16:creationId xmlns:a16="http://schemas.microsoft.com/office/drawing/2014/main" id="{2B33609E-888B-9E4F-A52F-F724A1F30722}"/>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15370777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riangle Bottom Whit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FC4E1AF-C620-E84F-AC3B-4C05B4B174CE}"/>
              </a:ext>
            </a:extLst>
          </p:cNvPr>
          <p:cNvGrpSpPr/>
          <p:nvPr userDrawn="1"/>
        </p:nvGrpSpPr>
        <p:grpSpPr>
          <a:xfrm rot="10800000">
            <a:off x="-22908" y="4936642"/>
            <a:ext cx="12214908" cy="1985153"/>
            <a:chOff x="-22909" y="3918013"/>
            <a:chExt cx="12214908" cy="1985153"/>
          </a:xfrm>
        </p:grpSpPr>
        <p:sp>
          <p:nvSpPr>
            <p:cNvPr id="83" name="Triangle 2">
              <a:extLst>
                <a:ext uri="{FF2B5EF4-FFF2-40B4-BE49-F238E27FC236}">
                  <a16:creationId xmlns:a16="http://schemas.microsoft.com/office/drawing/2014/main" id="{3C30ACC1-EE93-D545-B4BB-625B66D0CD93}"/>
                </a:ext>
              </a:extLst>
            </p:cNvPr>
            <p:cNvSpPr/>
            <p:nvPr userDrawn="1"/>
          </p:nvSpPr>
          <p:spPr>
            <a:xfrm rot="5400000" flipH="1" flipV="1">
              <a:off x="7475230" y="525495"/>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Triangle 1">
              <a:extLst>
                <a:ext uri="{FF2B5EF4-FFF2-40B4-BE49-F238E27FC236}">
                  <a16:creationId xmlns:a16="http://schemas.microsoft.com/office/drawing/2014/main" id="{2B33609E-888B-9E4F-A52F-F724A1F30722}"/>
                </a:ext>
              </a:extLst>
            </p:cNvPr>
            <p:cNvSpPr/>
            <p:nvPr userDrawn="1"/>
          </p:nvSpPr>
          <p:spPr>
            <a:xfrm rot="5400000" flipH="1">
              <a:off x="3191921" y="703183"/>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32895684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aragraph Layout ">
    <p:spTree>
      <p:nvGrpSpPr>
        <p:cNvPr id="1" name=""/>
        <p:cNvGrpSpPr/>
        <p:nvPr/>
      </p:nvGrpSpPr>
      <p:grpSpPr>
        <a:xfrm>
          <a:off x="0" y="0"/>
          <a:ext cx="0" cy="0"/>
          <a:chOff x="0" y="0"/>
          <a:chExt cx="0" cy="0"/>
        </a:xfrm>
      </p:grpSpPr>
      <p:sp>
        <p:nvSpPr>
          <p:cNvPr id="10" name="Grey Background">
            <a:extLst>
              <a:ext uri="{FF2B5EF4-FFF2-40B4-BE49-F238E27FC236}">
                <a16:creationId xmlns:a16="http://schemas.microsoft.com/office/drawing/2014/main" id="{FE4A9DB9-BF09-C846-8E16-9917A68683E5}"/>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Photo Placeholder">
            <a:extLst>
              <a:ext uri="{FF2B5EF4-FFF2-40B4-BE49-F238E27FC236}">
                <a16:creationId xmlns:a16="http://schemas.microsoft.com/office/drawing/2014/main" id="{4BA9A8B9-018C-AF48-8F42-61B6EF6BD058}"/>
              </a:ext>
            </a:extLst>
          </p:cNvPr>
          <p:cNvSpPr>
            <a:spLocks noGrp="1"/>
          </p:cNvSpPr>
          <p:nvPr>
            <p:ph type="pic" sz="quarter" idx="11"/>
          </p:nvPr>
        </p:nvSpPr>
        <p:spPr>
          <a:xfrm>
            <a:off x="6565660" y="0"/>
            <a:ext cx="5626340" cy="6869113"/>
          </a:xfrm>
        </p:spPr>
        <p:txBody>
          <a:bodyPr/>
          <a:lstStyle/>
          <a:p>
            <a:endParaRPr lang="en-US"/>
          </a:p>
        </p:txBody>
      </p:sp>
      <p:sp>
        <p:nvSpPr>
          <p:cNvPr id="13" name="Body Text Placeholder ">
            <a:extLst>
              <a:ext uri="{FF2B5EF4-FFF2-40B4-BE49-F238E27FC236}">
                <a16:creationId xmlns:a16="http://schemas.microsoft.com/office/drawing/2014/main" id="{425FE2E5-C799-BD40-939E-7A0067229687}"/>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2" name="Title Placeholder">
            <a:extLst>
              <a:ext uri="{FF2B5EF4-FFF2-40B4-BE49-F238E27FC236}">
                <a16:creationId xmlns:a16="http://schemas.microsoft.com/office/drawing/2014/main" id="{8D4D080E-B9C6-484E-96E8-1D76374457B4}"/>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
        <p:nvSpPr>
          <p:cNvPr id="11" name="Triangle 2">
            <a:extLst>
              <a:ext uri="{FF2B5EF4-FFF2-40B4-BE49-F238E27FC236}">
                <a16:creationId xmlns:a16="http://schemas.microsoft.com/office/drawing/2014/main" id="{982F289E-1A14-1F4A-9C3B-3E2A8D7302B9}"/>
              </a:ext>
            </a:extLst>
          </p:cNvPr>
          <p:cNvSpPr/>
          <p:nvPr userDrawn="1"/>
        </p:nvSpPr>
        <p:spPr>
          <a:xfrm rot="16200000" flipH="1">
            <a:off x="7505853" y="2182282"/>
            <a:ext cx="1256996"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riangle 1">
            <a:extLst>
              <a:ext uri="{FF2B5EF4-FFF2-40B4-BE49-F238E27FC236}">
                <a16:creationId xmlns:a16="http://schemas.microsoft.com/office/drawing/2014/main" id="{6AB8BA26-D5FA-4343-A332-08AAFD77D266}"/>
              </a:ext>
            </a:extLst>
          </p:cNvPr>
          <p:cNvSpPr/>
          <p:nvPr userDrawn="1"/>
        </p:nvSpPr>
        <p:spPr>
          <a:xfrm rot="16200000" flipH="1" flipV="1">
            <a:off x="3201874" y="1642515"/>
            <a:ext cx="2028721" cy="8465642"/>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2007455"/>
              <a:gd name="connsiteY0" fmla="*/ 8465642 h 8593233"/>
              <a:gd name="connsiteX1" fmla="*/ 2007455 w 2007455"/>
              <a:gd name="connsiteY1" fmla="*/ 0 h 8593233"/>
              <a:gd name="connsiteX2" fmla="*/ 2007455 w 2007455"/>
              <a:gd name="connsiteY2" fmla="*/ 8593233 h 8593233"/>
              <a:gd name="connsiteX3" fmla="*/ 0 w 2007455"/>
              <a:gd name="connsiteY3" fmla="*/ 8465642 h 8593233"/>
              <a:gd name="connsiteX0" fmla="*/ 0 w 2028721"/>
              <a:gd name="connsiteY0" fmla="*/ 8465642 h 8465642"/>
              <a:gd name="connsiteX1" fmla="*/ 2007455 w 2028721"/>
              <a:gd name="connsiteY1" fmla="*/ 0 h 8465642"/>
              <a:gd name="connsiteX2" fmla="*/ 2028721 w 2028721"/>
              <a:gd name="connsiteY2" fmla="*/ 8465642 h 8465642"/>
              <a:gd name="connsiteX3" fmla="*/ 0 w 2028721"/>
              <a:gd name="connsiteY3" fmla="*/ 8465642 h 8465642"/>
            </a:gdLst>
            <a:ahLst/>
            <a:cxnLst>
              <a:cxn ang="0">
                <a:pos x="connsiteX0" y="connsiteY0"/>
              </a:cxn>
              <a:cxn ang="0">
                <a:pos x="connsiteX1" y="connsiteY1"/>
              </a:cxn>
              <a:cxn ang="0">
                <a:pos x="connsiteX2" y="connsiteY2"/>
              </a:cxn>
              <a:cxn ang="0">
                <a:pos x="connsiteX3" y="connsiteY3"/>
              </a:cxn>
            </a:cxnLst>
            <a:rect l="l" t="t" r="r" b="b"/>
            <a:pathLst>
              <a:path w="2028721" h="8465642">
                <a:moveTo>
                  <a:pt x="0" y="8465642"/>
                </a:moveTo>
                <a:lnTo>
                  <a:pt x="2007455" y="0"/>
                </a:lnTo>
                <a:cubicBezTo>
                  <a:pt x="2014544" y="2821881"/>
                  <a:pt x="2021632" y="5643761"/>
                  <a:pt x="2028721" y="8465642"/>
                </a:cubicBezTo>
                <a:lnTo>
                  <a:pt x="0" y="8465642"/>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7230028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aragraph Layout White">
    <p:spTree>
      <p:nvGrpSpPr>
        <p:cNvPr id="1" name=""/>
        <p:cNvGrpSpPr/>
        <p:nvPr/>
      </p:nvGrpSpPr>
      <p:grpSpPr>
        <a:xfrm>
          <a:off x="0" y="0"/>
          <a:ext cx="0" cy="0"/>
          <a:chOff x="0" y="0"/>
          <a:chExt cx="0" cy="0"/>
        </a:xfrm>
      </p:grpSpPr>
      <p:sp>
        <p:nvSpPr>
          <p:cNvPr id="5" name="Photo Placeholder">
            <a:extLst>
              <a:ext uri="{FF2B5EF4-FFF2-40B4-BE49-F238E27FC236}">
                <a16:creationId xmlns:a16="http://schemas.microsoft.com/office/drawing/2014/main" id="{4BA9A8B9-018C-AF48-8F42-61B6EF6BD058}"/>
              </a:ext>
            </a:extLst>
          </p:cNvPr>
          <p:cNvSpPr>
            <a:spLocks noGrp="1"/>
          </p:cNvSpPr>
          <p:nvPr>
            <p:ph type="pic" sz="quarter" idx="11"/>
          </p:nvPr>
        </p:nvSpPr>
        <p:spPr>
          <a:xfrm>
            <a:off x="6565660" y="0"/>
            <a:ext cx="5626340" cy="6869113"/>
          </a:xfrm>
        </p:spPr>
        <p:txBody>
          <a:bodyPr/>
          <a:lstStyle/>
          <a:p>
            <a:endParaRPr lang="en-US"/>
          </a:p>
        </p:txBody>
      </p:sp>
      <p:sp>
        <p:nvSpPr>
          <p:cNvPr id="13" name="Body Text Placeholder ">
            <a:extLst>
              <a:ext uri="{FF2B5EF4-FFF2-40B4-BE49-F238E27FC236}">
                <a16:creationId xmlns:a16="http://schemas.microsoft.com/office/drawing/2014/main" id="{425FE2E5-C799-BD40-939E-7A0067229687}"/>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2" name="Title Placeholder">
            <a:extLst>
              <a:ext uri="{FF2B5EF4-FFF2-40B4-BE49-F238E27FC236}">
                <a16:creationId xmlns:a16="http://schemas.microsoft.com/office/drawing/2014/main" id="{8D4D080E-B9C6-484E-96E8-1D76374457B4}"/>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
        <p:nvSpPr>
          <p:cNvPr id="11" name="Triangle 2">
            <a:extLst>
              <a:ext uri="{FF2B5EF4-FFF2-40B4-BE49-F238E27FC236}">
                <a16:creationId xmlns:a16="http://schemas.microsoft.com/office/drawing/2014/main" id="{982F289E-1A14-1F4A-9C3B-3E2A8D7302B9}"/>
              </a:ext>
            </a:extLst>
          </p:cNvPr>
          <p:cNvSpPr/>
          <p:nvPr userDrawn="1"/>
        </p:nvSpPr>
        <p:spPr>
          <a:xfrm rot="16200000" flipH="1">
            <a:off x="7505853" y="2182282"/>
            <a:ext cx="1256996"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riangle 1">
            <a:extLst>
              <a:ext uri="{FF2B5EF4-FFF2-40B4-BE49-F238E27FC236}">
                <a16:creationId xmlns:a16="http://schemas.microsoft.com/office/drawing/2014/main" id="{6AB8BA26-D5FA-4343-A332-08AAFD77D266}"/>
              </a:ext>
            </a:extLst>
          </p:cNvPr>
          <p:cNvSpPr/>
          <p:nvPr userDrawn="1"/>
        </p:nvSpPr>
        <p:spPr>
          <a:xfrm rot="16200000" flipH="1" flipV="1">
            <a:off x="3201874" y="1642515"/>
            <a:ext cx="2028721" cy="8465642"/>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2007455"/>
              <a:gd name="connsiteY0" fmla="*/ 8465642 h 8593233"/>
              <a:gd name="connsiteX1" fmla="*/ 2007455 w 2007455"/>
              <a:gd name="connsiteY1" fmla="*/ 0 h 8593233"/>
              <a:gd name="connsiteX2" fmla="*/ 2007455 w 2007455"/>
              <a:gd name="connsiteY2" fmla="*/ 8593233 h 8593233"/>
              <a:gd name="connsiteX3" fmla="*/ 0 w 2007455"/>
              <a:gd name="connsiteY3" fmla="*/ 8465642 h 8593233"/>
              <a:gd name="connsiteX0" fmla="*/ 0 w 2028721"/>
              <a:gd name="connsiteY0" fmla="*/ 8465642 h 8465642"/>
              <a:gd name="connsiteX1" fmla="*/ 2007455 w 2028721"/>
              <a:gd name="connsiteY1" fmla="*/ 0 h 8465642"/>
              <a:gd name="connsiteX2" fmla="*/ 2028721 w 2028721"/>
              <a:gd name="connsiteY2" fmla="*/ 8465642 h 8465642"/>
              <a:gd name="connsiteX3" fmla="*/ 0 w 2028721"/>
              <a:gd name="connsiteY3" fmla="*/ 8465642 h 8465642"/>
            </a:gdLst>
            <a:ahLst/>
            <a:cxnLst>
              <a:cxn ang="0">
                <a:pos x="connsiteX0" y="connsiteY0"/>
              </a:cxn>
              <a:cxn ang="0">
                <a:pos x="connsiteX1" y="connsiteY1"/>
              </a:cxn>
              <a:cxn ang="0">
                <a:pos x="connsiteX2" y="connsiteY2"/>
              </a:cxn>
              <a:cxn ang="0">
                <a:pos x="connsiteX3" y="connsiteY3"/>
              </a:cxn>
            </a:cxnLst>
            <a:rect l="l" t="t" r="r" b="b"/>
            <a:pathLst>
              <a:path w="2028721" h="8465642">
                <a:moveTo>
                  <a:pt x="0" y="8465642"/>
                </a:moveTo>
                <a:lnTo>
                  <a:pt x="2007455" y="0"/>
                </a:lnTo>
                <a:cubicBezTo>
                  <a:pt x="2014544" y="2821881"/>
                  <a:pt x="2021632" y="5643761"/>
                  <a:pt x="2028721" y="8465642"/>
                </a:cubicBezTo>
                <a:lnTo>
                  <a:pt x="0" y="8465642"/>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74345550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Paragraph Layout Triangle Placeholder, White">
    <p:spTree>
      <p:nvGrpSpPr>
        <p:cNvPr id="1" name=""/>
        <p:cNvGrpSpPr/>
        <p:nvPr/>
      </p:nvGrpSpPr>
      <p:grpSpPr>
        <a:xfrm>
          <a:off x="0" y="0"/>
          <a:ext cx="0" cy="0"/>
          <a:chOff x="0" y="0"/>
          <a:chExt cx="0" cy="0"/>
        </a:xfrm>
      </p:grpSpPr>
      <p:sp>
        <p:nvSpPr>
          <p:cNvPr id="10" name="Grey Background">
            <a:extLst>
              <a:ext uri="{FF2B5EF4-FFF2-40B4-BE49-F238E27FC236}">
                <a16:creationId xmlns:a16="http://schemas.microsoft.com/office/drawing/2014/main" id="{5EB4DB53-7963-284C-B781-FD645D8969A9}"/>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Picture Placeholder">
            <a:extLst>
              <a:ext uri="{FF2B5EF4-FFF2-40B4-BE49-F238E27FC236}">
                <a16:creationId xmlns:a16="http://schemas.microsoft.com/office/drawing/2014/main" id="{98B3C70D-34A9-8A4A-8525-6FC2AA42522A}"/>
              </a:ext>
            </a:extLst>
          </p:cNvPr>
          <p:cNvSpPr>
            <a:spLocks noGrp="1"/>
          </p:cNvSpPr>
          <p:nvPr>
            <p:ph type="pic" sz="quarter" idx="11"/>
          </p:nvPr>
        </p:nvSpPr>
        <p:spPr>
          <a:xfrm>
            <a:off x="4648201" y="-11112"/>
            <a:ext cx="7592785" cy="6885440"/>
          </a:xfrm>
          <a:custGeom>
            <a:avLst/>
            <a:gdLst>
              <a:gd name="connsiteX0" fmla="*/ 0 w 5707258"/>
              <a:gd name="connsiteY0" fmla="*/ 6869113 h 6869113"/>
              <a:gd name="connsiteX1" fmla="*/ 0 w 5707258"/>
              <a:gd name="connsiteY1" fmla="*/ 0 h 6869113"/>
              <a:gd name="connsiteX2" fmla="*/ 5707258 w 5707258"/>
              <a:gd name="connsiteY2" fmla="*/ 6869113 h 6869113"/>
              <a:gd name="connsiteX3" fmla="*/ 0 w 5707258"/>
              <a:gd name="connsiteY3" fmla="*/ 6869113 h 6869113"/>
              <a:gd name="connsiteX0" fmla="*/ 0 w 5731328"/>
              <a:gd name="connsiteY0" fmla="*/ 6852784 h 6852784"/>
              <a:gd name="connsiteX1" fmla="*/ 5731328 w 5731328"/>
              <a:gd name="connsiteY1" fmla="*/ 0 h 6852784"/>
              <a:gd name="connsiteX2" fmla="*/ 5707258 w 5731328"/>
              <a:gd name="connsiteY2" fmla="*/ 6852784 h 6852784"/>
              <a:gd name="connsiteX3" fmla="*/ 0 w 5731328"/>
              <a:gd name="connsiteY3" fmla="*/ 6852784 h 6852784"/>
              <a:gd name="connsiteX0" fmla="*/ 0 w 5731328"/>
              <a:gd name="connsiteY0" fmla="*/ 6852784 h 6852784"/>
              <a:gd name="connsiteX1" fmla="*/ 3541001 w 5731328"/>
              <a:gd name="connsiteY1" fmla="*/ 2628899 h 6852784"/>
              <a:gd name="connsiteX2" fmla="*/ 5731328 w 5731328"/>
              <a:gd name="connsiteY2" fmla="*/ 0 h 6852784"/>
              <a:gd name="connsiteX3" fmla="*/ 5707258 w 5731328"/>
              <a:gd name="connsiteY3" fmla="*/ 6852784 h 6852784"/>
              <a:gd name="connsiteX4" fmla="*/ 0 w 5731328"/>
              <a:gd name="connsiteY4" fmla="*/ 6852784 h 6852784"/>
              <a:gd name="connsiteX0" fmla="*/ 0 w 5731328"/>
              <a:gd name="connsiteY0" fmla="*/ 6852784 h 6852784"/>
              <a:gd name="connsiteX1" fmla="*/ 2120415 w 5731328"/>
              <a:gd name="connsiteY1" fmla="*/ 16327 h 6852784"/>
              <a:gd name="connsiteX2" fmla="*/ 5731328 w 5731328"/>
              <a:gd name="connsiteY2" fmla="*/ 0 h 6852784"/>
              <a:gd name="connsiteX3" fmla="*/ 5707258 w 5731328"/>
              <a:gd name="connsiteY3" fmla="*/ 6852784 h 6852784"/>
              <a:gd name="connsiteX4" fmla="*/ 0 w 5731328"/>
              <a:gd name="connsiteY4" fmla="*/ 6852784 h 6852784"/>
              <a:gd name="connsiteX0" fmla="*/ 0 w 6955971"/>
              <a:gd name="connsiteY0" fmla="*/ 6869112 h 6869112"/>
              <a:gd name="connsiteX1" fmla="*/ 3345058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6955971"/>
              <a:gd name="connsiteY0" fmla="*/ 6885442 h 6885442"/>
              <a:gd name="connsiteX1" fmla="*/ 3198101 w 6955971"/>
              <a:gd name="connsiteY1" fmla="*/ 0 h 6885442"/>
              <a:gd name="connsiteX2" fmla="*/ 6955971 w 6955971"/>
              <a:gd name="connsiteY2" fmla="*/ 16330 h 6885442"/>
              <a:gd name="connsiteX3" fmla="*/ 6931901 w 6955971"/>
              <a:gd name="connsiteY3" fmla="*/ 6869114 h 6885442"/>
              <a:gd name="connsiteX4" fmla="*/ 0 w 6955971"/>
              <a:gd name="connsiteY4" fmla="*/ 6885442 h 6885442"/>
              <a:gd name="connsiteX0" fmla="*/ 0 w 6955971"/>
              <a:gd name="connsiteY0" fmla="*/ 6869112 h 6869112"/>
              <a:gd name="connsiteX1" fmla="*/ 3181772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7560128"/>
              <a:gd name="connsiteY0" fmla="*/ 6869112 h 6869112"/>
              <a:gd name="connsiteX1" fmla="*/ 3785929 w 7560128"/>
              <a:gd name="connsiteY1" fmla="*/ 16327 h 6869112"/>
              <a:gd name="connsiteX2" fmla="*/ 7560128 w 7560128"/>
              <a:gd name="connsiteY2" fmla="*/ 0 h 6869112"/>
              <a:gd name="connsiteX3" fmla="*/ 7536058 w 7560128"/>
              <a:gd name="connsiteY3" fmla="*/ 6852784 h 6869112"/>
              <a:gd name="connsiteX4" fmla="*/ 0 w 7560128"/>
              <a:gd name="connsiteY4" fmla="*/ 6869112 h 6869112"/>
              <a:gd name="connsiteX0" fmla="*/ 0 w 7592785"/>
              <a:gd name="connsiteY0" fmla="*/ 6885440 h 6885440"/>
              <a:gd name="connsiteX1" fmla="*/ 3818586 w 7592785"/>
              <a:gd name="connsiteY1" fmla="*/ 16327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5440 h 6885440"/>
              <a:gd name="connsiteX1" fmla="*/ 3818586 w 7592785"/>
              <a:gd name="connsiteY1" fmla="*/ 32655 h 6885440"/>
              <a:gd name="connsiteX2" fmla="*/ 7592785 w 7592785"/>
              <a:gd name="connsiteY2" fmla="*/ 0 h 6885440"/>
              <a:gd name="connsiteX3" fmla="*/ 7568715 w 7592785"/>
              <a:gd name="connsiteY3" fmla="*/ 6852784 h 6885440"/>
              <a:gd name="connsiteX4" fmla="*/ 0 w 7592785"/>
              <a:gd name="connsiteY4" fmla="*/ 6885440 h 688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2785" h="6885440">
                <a:moveTo>
                  <a:pt x="0" y="6885440"/>
                </a:moveTo>
                <a:lnTo>
                  <a:pt x="3818586" y="32655"/>
                </a:lnTo>
                <a:lnTo>
                  <a:pt x="7592785" y="0"/>
                </a:lnTo>
                <a:cubicBezTo>
                  <a:pt x="7584762" y="2284261"/>
                  <a:pt x="7576738" y="4568523"/>
                  <a:pt x="7568715" y="6852784"/>
                </a:cubicBezTo>
                <a:lnTo>
                  <a:pt x="0" y="6885440"/>
                </a:lnTo>
                <a:close/>
              </a:path>
            </a:pathLst>
          </a:custGeom>
        </p:spPr>
        <p:txBody>
          <a:bodyPr/>
          <a:lstStyle>
            <a:lvl1pPr marL="0" indent="0" algn="r">
              <a:buNone/>
              <a:defRPr/>
            </a:lvl1pPr>
          </a:lstStyle>
          <a:p>
            <a:endParaRPr lang="en-US"/>
          </a:p>
        </p:txBody>
      </p:sp>
      <p:sp>
        <p:nvSpPr>
          <p:cNvPr id="9" name="Triangle">
            <a:extLst>
              <a:ext uri="{FF2B5EF4-FFF2-40B4-BE49-F238E27FC236}">
                <a16:creationId xmlns:a16="http://schemas.microsoft.com/office/drawing/2014/main" id="{F74EE9E9-E4D3-B940-9632-09B782EDC3E6}"/>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Body Text Placeholder">
            <a:extLst>
              <a:ext uri="{FF2B5EF4-FFF2-40B4-BE49-F238E27FC236}">
                <a16:creationId xmlns:a16="http://schemas.microsoft.com/office/drawing/2014/main" id="{D086FE33-EE81-B342-A7D3-1ADAEC2636BF}"/>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12" name="Title ">
            <a:extLst>
              <a:ext uri="{FF2B5EF4-FFF2-40B4-BE49-F238E27FC236}">
                <a16:creationId xmlns:a16="http://schemas.microsoft.com/office/drawing/2014/main" id="{5ABAC9F7-1DC0-C24D-98EA-E217B33438E6}"/>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Tree>
    <p:extLst>
      <p:ext uri="{BB962C8B-B14F-4D97-AF65-F5344CB8AC3E}">
        <p14:creationId xmlns:p14="http://schemas.microsoft.com/office/powerpoint/2010/main" val="317559087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aragraph Layout Angle Placeholder, White">
    <p:bg>
      <p:bgPr>
        <a:solidFill>
          <a:schemeClr val="bg1"/>
        </a:solidFill>
        <a:effectLst/>
      </p:bgPr>
    </p:bg>
    <p:spTree>
      <p:nvGrpSpPr>
        <p:cNvPr id="1" name=""/>
        <p:cNvGrpSpPr/>
        <p:nvPr/>
      </p:nvGrpSpPr>
      <p:grpSpPr>
        <a:xfrm>
          <a:off x="0" y="0"/>
          <a:ext cx="0" cy="0"/>
          <a:chOff x="0" y="0"/>
          <a:chExt cx="0" cy="0"/>
        </a:xfrm>
      </p:grpSpPr>
      <p:sp>
        <p:nvSpPr>
          <p:cNvPr id="7" name="Picture Placeholder">
            <a:extLst>
              <a:ext uri="{FF2B5EF4-FFF2-40B4-BE49-F238E27FC236}">
                <a16:creationId xmlns:a16="http://schemas.microsoft.com/office/drawing/2014/main" id="{98B3C70D-34A9-8A4A-8525-6FC2AA42522A}"/>
              </a:ext>
            </a:extLst>
          </p:cNvPr>
          <p:cNvSpPr>
            <a:spLocks noGrp="1"/>
          </p:cNvSpPr>
          <p:nvPr>
            <p:ph type="pic" sz="quarter" idx="11"/>
          </p:nvPr>
        </p:nvSpPr>
        <p:spPr>
          <a:xfrm>
            <a:off x="4648201" y="-11112"/>
            <a:ext cx="7592785" cy="6885440"/>
          </a:xfrm>
          <a:custGeom>
            <a:avLst/>
            <a:gdLst>
              <a:gd name="connsiteX0" fmla="*/ 0 w 5707258"/>
              <a:gd name="connsiteY0" fmla="*/ 6869113 h 6869113"/>
              <a:gd name="connsiteX1" fmla="*/ 0 w 5707258"/>
              <a:gd name="connsiteY1" fmla="*/ 0 h 6869113"/>
              <a:gd name="connsiteX2" fmla="*/ 5707258 w 5707258"/>
              <a:gd name="connsiteY2" fmla="*/ 6869113 h 6869113"/>
              <a:gd name="connsiteX3" fmla="*/ 0 w 5707258"/>
              <a:gd name="connsiteY3" fmla="*/ 6869113 h 6869113"/>
              <a:gd name="connsiteX0" fmla="*/ 0 w 5731328"/>
              <a:gd name="connsiteY0" fmla="*/ 6852784 h 6852784"/>
              <a:gd name="connsiteX1" fmla="*/ 5731328 w 5731328"/>
              <a:gd name="connsiteY1" fmla="*/ 0 h 6852784"/>
              <a:gd name="connsiteX2" fmla="*/ 5707258 w 5731328"/>
              <a:gd name="connsiteY2" fmla="*/ 6852784 h 6852784"/>
              <a:gd name="connsiteX3" fmla="*/ 0 w 5731328"/>
              <a:gd name="connsiteY3" fmla="*/ 6852784 h 6852784"/>
              <a:gd name="connsiteX0" fmla="*/ 0 w 5731328"/>
              <a:gd name="connsiteY0" fmla="*/ 6852784 h 6852784"/>
              <a:gd name="connsiteX1" fmla="*/ 3541001 w 5731328"/>
              <a:gd name="connsiteY1" fmla="*/ 2628899 h 6852784"/>
              <a:gd name="connsiteX2" fmla="*/ 5731328 w 5731328"/>
              <a:gd name="connsiteY2" fmla="*/ 0 h 6852784"/>
              <a:gd name="connsiteX3" fmla="*/ 5707258 w 5731328"/>
              <a:gd name="connsiteY3" fmla="*/ 6852784 h 6852784"/>
              <a:gd name="connsiteX4" fmla="*/ 0 w 5731328"/>
              <a:gd name="connsiteY4" fmla="*/ 6852784 h 6852784"/>
              <a:gd name="connsiteX0" fmla="*/ 0 w 5731328"/>
              <a:gd name="connsiteY0" fmla="*/ 6852784 h 6852784"/>
              <a:gd name="connsiteX1" fmla="*/ 2120415 w 5731328"/>
              <a:gd name="connsiteY1" fmla="*/ 16327 h 6852784"/>
              <a:gd name="connsiteX2" fmla="*/ 5731328 w 5731328"/>
              <a:gd name="connsiteY2" fmla="*/ 0 h 6852784"/>
              <a:gd name="connsiteX3" fmla="*/ 5707258 w 5731328"/>
              <a:gd name="connsiteY3" fmla="*/ 6852784 h 6852784"/>
              <a:gd name="connsiteX4" fmla="*/ 0 w 5731328"/>
              <a:gd name="connsiteY4" fmla="*/ 6852784 h 6852784"/>
              <a:gd name="connsiteX0" fmla="*/ 0 w 6955971"/>
              <a:gd name="connsiteY0" fmla="*/ 6869112 h 6869112"/>
              <a:gd name="connsiteX1" fmla="*/ 3345058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6955971"/>
              <a:gd name="connsiteY0" fmla="*/ 6885442 h 6885442"/>
              <a:gd name="connsiteX1" fmla="*/ 3198101 w 6955971"/>
              <a:gd name="connsiteY1" fmla="*/ 0 h 6885442"/>
              <a:gd name="connsiteX2" fmla="*/ 6955971 w 6955971"/>
              <a:gd name="connsiteY2" fmla="*/ 16330 h 6885442"/>
              <a:gd name="connsiteX3" fmla="*/ 6931901 w 6955971"/>
              <a:gd name="connsiteY3" fmla="*/ 6869114 h 6885442"/>
              <a:gd name="connsiteX4" fmla="*/ 0 w 6955971"/>
              <a:gd name="connsiteY4" fmla="*/ 6885442 h 6885442"/>
              <a:gd name="connsiteX0" fmla="*/ 0 w 6955971"/>
              <a:gd name="connsiteY0" fmla="*/ 6869112 h 6869112"/>
              <a:gd name="connsiteX1" fmla="*/ 3181772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7560128"/>
              <a:gd name="connsiteY0" fmla="*/ 6869112 h 6869112"/>
              <a:gd name="connsiteX1" fmla="*/ 3785929 w 7560128"/>
              <a:gd name="connsiteY1" fmla="*/ 16327 h 6869112"/>
              <a:gd name="connsiteX2" fmla="*/ 7560128 w 7560128"/>
              <a:gd name="connsiteY2" fmla="*/ 0 h 6869112"/>
              <a:gd name="connsiteX3" fmla="*/ 7536058 w 7560128"/>
              <a:gd name="connsiteY3" fmla="*/ 6852784 h 6869112"/>
              <a:gd name="connsiteX4" fmla="*/ 0 w 7560128"/>
              <a:gd name="connsiteY4" fmla="*/ 6869112 h 6869112"/>
              <a:gd name="connsiteX0" fmla="*/ 0 w 7592785"/>
              <a:gd name="connsiteY0" fmla="*/ 6885440 h 6885440"/>
              <a:gd name="connsiteX1" fmla="*/ 3818586 w 7592785"/>
              <a:gd name="connsiteY1" fmla="*/ 16327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5440 h 6885440"/>
              <a:gd name="connsiteX1" fmla="*/ 3818586 w 7592785"/>
              <a:gd name="connsiteY1" fmla="*/ 32655 h 6885440"/>
              <a:gd name="connsiteX2" fmla="*/ 7592785 w 7592785"/>
              <a:gd name="connsiteY2" fmla="*/ 0 h 6885440"/>
              <a:gd name="connsiteX3" fmla="*/ 7568715 w 7592785"/>
              <a:gd name="connsiteY3" fmla="*/ 6852784 h 6885440"/>
              <a:gd name="connsiteX4" fmla="*/ 0 w 7592785"/>
              <a:gd name="connsiteY4" fmla="*/ 6885440 h 688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2785" h="6885440">
                <a:moveTo>
                  <a:pt x="0" y="6885440"/>
                </a:moveTo>
                <a:lnTo>
                  <a:pt x="3818586" y="32655"/>
                </a:lnTo>
                <a:lnTo>
                  <a:pt x="7592785" y="0"/>
                </a:lnTo>
                <a:cubicBezTo>
                  <a:pt x="7584762" y="2284261"/>
                  <a:pt x="7576738" y="4568523"/>
                  <a:pt x="7568715" y="6852784"/>
                </a:cubicBezTo>
                <a:lnTo>
                  <a:pt x="0" y="6885440"/>
                </a:lnTo>
                <a:close/>
              </a:path>
            </a:pathLst>
          </a:custGeom>
        </p:spPr>
        <p:txBody>
          <a:bodyPr/>
          <a:lstStyle>
            <a:lvl1pPr marL="0" indent="0" algn="r">
              <a:buNone/>
              <a:defRPr/>
            </a:lvl1pPr>
          </a:lstStyle>
          <a:p>
            <a:endParaRPr lang="en-US"/>
          </a:p>
        </p:txBody>
      </p:sp>
      <p:sp>
        <p:nvSpPr>
          <p:cNvPr id="9" name="Triangle">
            <a:extLst>
              <a:ext uri="{FF2B5EF4-FFF2-40B4-BE49-F238E27FC236}">
                <a16:creationId xmlns:a16="http://schemas.microsoft.com/office/drawing/2014/main" id="{F74EE9E9-E4D3-B940-9632-09B782EDC3E6}"/>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Body Text Placeholder">
            <a:extLst>
              <a:ext uri="{FF2B5EF4-FFF2-40B4-BE49-F238E27FC236}">
                <a16:creationId xmlns:a16="http://schemas.microsoft.com/office/drawing/2014/main" id="{D086FE33-EE81-B342-A7D3-1ADAEC2636BF}"/>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12" name="Title ">
            <a:extLst>
              <a:ext uri="{FF2B5EF4-FFF2-40B4-BE49-F238E27FC236}">
                <a16:creationId xmlns:a16="http://schemas.microsoft.com/office/drawing/2014/main" id="{5ABAC9F7-1DC0-C24D-98EA-E217B33438E6}"/>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Tree>
    <p:extLst>
      <p:ext uri="{BB962C8B-B14F-4D97-AF65-F5344CB8AC3E}">
        <p14:creationId xmlns:p14="http://schemas.microsoft.com/office/powerpoint/2010/main" val="17756254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Gradient Angle Background">
    <p:spTree>
      <p:nvGrpSpPr>
        <p:cNvPr id="1" name=""/>
        <p:cNvGrpSpPr/>
        <p:nvPr/>
      </p:nvGrpSpPr>
      <p:grpSpPr>
        <a:xfrm>
          <a:off x="0" y="0"/>
          <a:ext cx="0" cy="0"/>
          <a:chOff x="0" y="0"/>
          <a:chExt cx="0" cy="0"/>
        </a:xfrm>
      </p:grpSpPr>
      <p:sp>
        <p:nvSpPr>
          <p:cNvPr id="10" name="BACKGROUND">
            <a:extLst>
              <a:ext uri="{FF2B5EF4-FFF2-40B4-BE49-F238E27FC236}">
                <a16:creationId xmlns:a16="http://schemas.microsoft.com/office/drawing/2014/main" id="{C484C521-F63C-CB4D-9E3A-BDA5E1FDE365}"/>
              </a:ext>
            </a:extLst>
          </p:cNvPr>
          <p:cNvSpPr/>
          <p:nvPr userDrawn="1"/>
        </p:nvSpPr>
        <p:spPr>
          <a:xfrm>
            <a:off x="-20734"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3" name="Orange Lines">
            <a:extLst>
              <a:ext uri="{FF2B5EF4-FFF2-40B4-BE49-F238E27FC236}">
                <a16:creationId xmlns:a16="http://schemas.microsoft.com/office/drawing/2014/main" id="{D44193A5-94FA-B64F-83FB-AAC5B7B547B9}"/>
              </a:ext>
            </a:extLst>
          </p:cNvPr>
          <p:cNvGrpSpPr/>
          <p:nvPr userDrawn="1"/>
        </p:nvGrpSpPr>
        <p:grpSpPr>
          <a:xfrm>
            <a:off x="-63260" y="1154194"/>
            <a:ext cx="12318521" cy="3289314"/>
            <a:chOff x="-63260" y="1154194"/>
            <a:chExt cx="12318521" cy="3289314"/>
          </a:xfrm>
        </p:grpSpPr>
        <p:cxnSp>
          <p:nvCxnSpPr>
            <p:cNvPr id="3" name="Straight Connector 2">
              <a:extLst>
                <a:ext uri="{FF2B5EF4-FFF2-40B4-BE49-F238E27FC236}">
                  <a16:creationId xmlns:a16="http://schemas.microsoft.com/office/drawing/2014/main" id="{4AEE42F9-EAB4-FD43-9849-5EDA69168BAA}"/>
                </a:ext>
              </a:extLst>
            </p:cNvPr>
            <p:cNvCxnSpPr>
              <a:cxnSpLocks/>
            </p:cNvCxnSpPr>
            <p:nvPr userDrawn="1"/>
          </p:nvCxnSpPr>
          <p:spPr>
            <a:xfrm flipV="1">
              <a:off x="1862837" y="1154194"/>
              <a:ext cx="10392424" cy="328222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CBBDAD9-EAC0-D849-97BF-9026D24389A3}"/>
                </a:ext>
              </a:extLst>
            </p:cNvPr>
            <p:cNvCxnSpPr>
              <a:cxnSpLocks/>
            </p:cNvCxnSpPr>
            <p:nvPr userDrawn="1"/>
          </p:nvCxnSpPr>
          <p:spPr>
            <a:xfrm flipH="1" flipV="1">
              <a:off x="-63260" y="1729563"/>
              <a:ext cx="1933186" cy="271394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4" name="Gradient Triangle">
            <a:extLst>
              <a:ext uri="{FF2B5EF4-FFF2-40B4-BE49-F238E27FC236}">
                <a16:creationId xmlns:a16="http://schemas.microsoft.com/office/drawing/2014/main" id="{75611E49-A1E8-EA44-AAB2-3310DBF77941}"/>
              </a:ext>
            </a:extLst>
          </p:cNvPr>
          <p:cNvSpPr/>
          <p:nvPr userDrawn="1"/>
        </p:nvSpPr>
        <p:spPr>
          <a:xfrm rot="19941961">
            <a:off x="148043" y="-2895651"/>
            <a:ext cx="11691472" cy="6795333"/>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55448"/>
              <a:gd name="connsiteY0" fmla="*/ 4903231 h 6841988"/>
              <a:gd name="connsiteX1" fmla="*/ 0 w 12255448"/>
              <a:gd name="connsiteY1" fmla="*/ 1629589 h 6841988"/>
              <a:gd name="connsiteX2" fmla="*/ 853160 w 12255448"/>
              <a:gd name="connsiteY2" fmla="*/ 0 h 6841988"/>
              <a:gd name="connsiteX3" fmla="*/ 12255448 w 12255448"/>
              <a:gd name="connsiteY3" fmla="*/ 4632406 h 6841988"/>
              <a:gd name="connsiteX4" fmla="*/ 11070312 w 12255448"/>
              <a:gd name="connsiteY4" fmla="*/ 6841988 h 6841988"/>
              <a:gd name="connsiteX5" fmla="*/ 500057 w 12255448"/>
              <a:gd name="connsiteY5" fmla="*/ 4903231 h 6841988"/>
              <a:gd name="connsiteX0" fmla="*/ 500057 w 11760514"/>
              <a:gd name="connsiteY0" fmla="*/ 4903231 h 6841988"/>
              <a:gd name="connsiteX1" fmla="*/ 0 w 11760514"/>
              <a:gd name="connsiteY1" fmla="*/ 1629589 h 6841988"/>
              <a:gd name="connsiteX2" fmla="*/ 853160 w 11760514"/>
              <a:gd name="connsiteY2" fmla="*/ 0 h 6841988"/>
              <a:gd name="connsiteX3" fmla="*/ 11760514 w 11760514"/>
              <a:gd name="connsiteY3" fmla="*/ 5669459 h 6841988"/>
              <a:gd name="connsiteX4" fmla="*/ 11070312 w 11760514"/>
              <a:gd name="connsiteY4" fmla="*/ 6841988 h 6841988"/>
              <a:gd name="connsiteX5" fmla="*/ 500057 w 11760514"/>
              <a:gd name="connsiteY5" fmla="*/ 4903231 h 6841988"/>
              <a:gd name="connsiteX0" fmla="*/ 500057 w 11691472"/>
              <a:gd name="connsiteY0" fmla="*/ 4903231 h 6841988"/>
              <a:gd name="connsiteX1" fmla="*/ 0 w 11691472"/>
              <a:gd name="connsiteY1" fmla="*/ 1629589 h 6841988"/>
              <a:gd name="connsiteX2" fmla="*/ 853160 w 11691472"/>
              <a:gd name="connsiteY2" fmla="*/ 0 h 6841988"/>
              <a:gd name="connsiteX3" fmla="*/ 11691472 w 11691472"/>
              <a:gd name="connsiteY3" fmla="*/ 5801335 h 6841988"/>
              <a:gd name="connsiteX4" fmla="*/ 11070312 w 11691472"/>
              <a:gd name="connsiteY4" fmla="*/ 6841988 h 6841988"/>
              <a:gd name="connsiteX5" fmla="*/ 500057 w 11691472"/>
              <a:gd name="connsiteY5" fmla="*/ 4903231 h 6841988"/>
              <a:gd name="connsiteX0" fmla="*/ 500057 w 11691472"/>
              <a:gd name="connsiteY0" fmla="*/ 4856576 h 6795333"/>
              <a:gd name="connsiteX1" fmla="*/ 0 w 11691472"/>
              <a:gd name="connsiteY1" fmla="*/ 1582934 h 6795333"/>
              <a:gd name="connsiteX2" fmla="*/ 804731 w 11691472"/>
              <a:gd name="connsiteY2" fmla="*/ 0 h 6795333"/>
              <a:gd name="connsiteX3" fmla="*/ 11691472 w 11691472"/>
              <a:gd name="connsiteY3" fmla="*/ 5754680 h 6795333"/>
              <a:gd name="connsiteX4" fmla="*/ 11070312 w 11691472"/>
              <a:gd name="connsiteY4" fmla="*/ 6795333 h 6795333"/>
              <a:gd name="connsiteX5" fmla="*/ 500057 w 11691472"/>
              <a:gd name="connsiteY5" fmla="*/ 4856576 h 679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1472" h="6795333">
                <a:moveTo>
                  <a:pt x="500057" y="4856576"/>
                </a:moveTo>
                <a:lnTo>
                  <a:pt x="0" y="1582934"/>
                </a:lnTo>
                <a:lnTo>
                  <a:pt x="804731" y="0"/>
                </a:lnTo>
                <a:lnTo>
                  <a:pt x="11691472" y="5754680"/>
                </a:lnTo>
                <a:lnTo>
                  <a:pt x="11070312" y="6795333"/>
                </a:lnTo>
                <a:lnTo>
                  <a:pt x="500057" y="4856576"/>
                </a:lnTo>
                <a:close/>
              </a:path>
            </a:pathLst>
          </a:custGeom>
          <a:gradFill>
            <a:gsLst>
              <a:gs pos="96000">
                <a:schemeClr val="accent3">
                  <a:alpha val="85000"/>
                </a:schemeClr>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9386160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Grey Triangle Background">
    <p:spTree>
      <p:nvGrpSpPr>
        <p:cNvPr id="1" name=""/>
        <p:cNvGrpSpPr/>
        <p:nvPr/>
      </p:nvGrpSpPr>
      <p:grpSpPr>
        <a:xfrm>
          <a:off x="0" y="0"/>
          <a:ext cx="0" cy="0"/>
          <a:chOff x="0" y="0"/>
          <a:chExt cx="0" cy="0"/>
        </a:xfrm>
      </p:grpSpPr>
      <p:sp>
        <p:nvSpPr>
          <p:cNvPr id="15" name="Grey Background">
            <a:extLst>
              <a:ext uri="{FF2B5EF4-FFF2-40B4-BE49-F238E27FC236}">
                <a16:creationId xmlns:a16="http://schemas.microsoft.com/office/drawing/2014/main" id="{2592A2E2-9FC2-DC40-8CBA-82E3CD5DF1C8}"/>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White Triangle">
            <a:extLst>
              <a:ext uri="{FF2B5EF4-FFF2-40B4-BE49-F238E27FC236}">
                <a16:creationId xmlns:a16="http://schemas.microsoft.com/office/drawing/2014/main" id="{F6BC5E80-ACD9-F14F-98B7-7A68B3AF1DAD}"/>
              </a:ext>
            </a:extLst>
          </p:cNvPr>
          <p:cNvSpPr/>
          <p:nvPr userDrawn="1"/>
        </p:nvSpPr>
        <p:spPr>
          <a:xfrm rot="19941961">
            <a:off x="-160067" y="-2632730"/>
            <a:ext cx="12282738" cy="7840861"/>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14551"/>
              <a:gd name="connsiteY0" fmla="*/ 5939397 h 7878154"/>
              <a:gd name="connsiteX1" fmla="*/ 0 w 12214551"/>
              <a:gd name="connsiteY1" fmla="*/ 2665755 h 7878154"/>
              <a:gd name="connsiteX2" fmla="*/ 1395637 w 12214551"/>
              <a:gd name="connsiteY2" fmla="*/ 0 h 7878154"/>
              <a:gd name="connsiteX3" fmla="*/ 12214551 w 12214551"/>
              <a:gd name="connsiteY3" fmla="*/ 5747821 h 7878154"/>
              <a:gd name="connsiteX4" fmla="*/ 11070312 w 12214551"/>
              <a:gd name="connsiteY4" fmla="*/ 7878154 h 7878154"/>
              <a:gd name="connsiteX5" fmla="*/ 500057 w 12214551"/>
              <a:gd name="connsiteY5" fmla="*/ 5939397 h 7878154"/>
              <a:gd name="connsiteX0" fmla="*/ 500057 w 12214551"/>
              <a:gd name="connsiteY0" fmla="*/ 5939397 h 7872716"/>
              <a:gd name="connsiteX1" fmla="*/ 0 w 12214551"/>
              <a:gd name="connsiteY1" fmla="*/ 2665755 h 7872716"/>
              <a:gd name="connsiteX2" fmla="*/ 1395637 w 12214551"/>
              <a:gd name="connsiteY2" fmla="*/ 0 h 7872716"/>
              <a:gd name="connsiteX3" fmla="*/ 12214551 w 12214551"/>
              <a:gd name="connsiteY3" fmla="*/ 5747821 h 7872716"/>
              <a:gd name="connsiteX4" fmla="*/ 11017825 w 12214551"/>
              <a:gd name="connsiteY4" fmla="*/ 7872716 h 7872716"/>
              <a:gd name="connsiteX5" fmla="*/ 500057 w 12214551"/>
              <a:gd name="connsiteY5" fmla="*/ 5939397 h 7872716"/>
              <a:gd name="connsiteX0" fmla="*/ 500057 w 12145524"/>
              <a:gd name="connsiteY0" fmla="*/ 5939397 h 7872716"/>
              <a:gd name="connsiteX1" fmla="*/ 0 w 12145524"/>
              <a:gd name="connsiteY1" fmla="*/ 2665755 h 7872716"/>
              <a:gd name="connsiteX2" fmla="*/ 1395637 w 12145524"/>
              <a:gd name="connsiteY2" fmla="*/ 0 h 7872716"/>
              <a:gd name="connsiteX3" fmla="*/ 12145524 w 12145524"/>
              <a:gd name="connsiteY3" fmla="*/ 5688721 h 7872716"/>
              <a:gd name="connsiteX4" fmla="*/ 11017825 w 12145524"/>
              <a:gd name="connsiteY4" fmla="*/ 7872716 h 7872716"/>
              <a:gd name="connsiteX5" fmla="*/ 500057 w 12145524"/>
              <a:gd name="connsiteY5" fmla="*/ 5939397 h 7872716"/>
              <a:gd name="connsiteX0" fmla="*/ 500057 w 12145524"/>
              <a:gd name="connsiteY0" fmla="*/ 5907542 h 7840861"/>
              <a:gd name="connsiteX1" fmla="*/ 0 w 12145524"/>
              <a:gd name="connsiteY1" fmla="*/ 2633900 h 7840861"/>
              <a:gd name="connsiteX2" fmla="*/ 1434490 w 12145524"/>
              <a:gd name="connsiteY2" fmla="*/ 0 h 7840861"/>
              <a:gd name="connsiteX3" fmla="*/ 12145524 w 12145524"/>
              <a:gd name="connsiteY3" fmla="*/ 5656866 h 7840861"/>
              <a:gd name="connsiteX4" fmla="*/ 11017825 w 12145524"/>
              <a:gd name="connsiteY4" fmla="*/ 7840861 h 7840861"/>
              <a:gd name="connsiteX5" fmla="*/ 500057 w 12145524"/>
              <a:gd name="connsiteY5" fmla="*/ 5907542 h 7840861"/>
              <a:gd name="connsiteX0" fmla="*/ 461612 w 12107079"/>
              <a:gd name="connsiteY0" fmla="*/ 5907542 h 7840861"/>
              <a:gd name="connsiteX1" fmla="*/ 0 w 12107079"/>
              <a:gd name="connsiteY1" fmla="*/ 2687976 h 7840861"/>
              <a:gd name="connsiteX2" fmla="*/ 1396045 w 12107079"/>
              <a:gd name="connsiteY2" fmla="*/ 0 h 7840861"/>
              <a:gd name="connsiteX3" fmla="*/ 12107079 w 12107079"/>
              <a:gd name="connsiteY3" fmla="*/ 5656866 h 7840861"/>
              <a:gd name="connsiteX4" fmla="*/ 10979380 w 12107079"/>
              <a:gd name="connsiteY4" fmla="*/ 7840861 h 7840861"/>
              <a:gd name="connsiteX5" fmla="*/ 461612 w 12107079"/>
              <a:gd name="connsiteY5" fmla="*/ 5907542 h 784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7079" h="7840861">
                <a:moveTo>
                  <a:pt x="461612" y="5907542"/>
                </a:moveTo>
                <a:lnTo>
                  <a:pt x="0" y="2687976"/>
                </a:lnTo>
                <a:lnTo>
                  <a:pt x="1396045" y="0"/>
                </a:lnTo>
                <a:lnTo>
                  <a:pt x="12107079" y="5656866"/>
                </a:lnTo>
                <a:lnTo>
                  <a:pt x="10979380" y="7840861"/>
                </a:lnTo>
                <a:lnTo>
                  <a:pt x="461612" y="5907542"/>
                </a:lnTo>
                <a:close/>
              </a:path>
            </a:pathLst>
          </a:custGeom>
          <a:solidFill>
            <a:schemeClr val="bg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Grey Triangle">
            <a:extLst>
              <a:ext uri="{FF2B5EF4-FFF2-40B4-BE49-F238E27FC236}">
                <a16:creationId xmlns:a16="http://schemas.microsoft.com/office/drawing/2014/main" id="{6F815D4B-EC2F-7D4F-B201-52E5BBD0C68D}"/>
              </a:ext>
            </a:extLst>
          </p:cNvPr>
          <p:cNvSpPr/>
          <p:nvPr userDrawn="1"/>
        </p:nvSpPr>
        <p:spPr>
          <a:xfrm rot="19941961">
            <a:off x="-142982" y="-2780766"/>
            <a:ext cx="12255448" cy="7878154"/>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55448" h="7878154">
                <a:moveTo>
                  <a:pt x="500057" y="5939397"/>
                </a:moveTo>
                <a:lnTo>
                  <a:pt x="0" y="2665755"/>
                </a:lnTo>
                <a:lnTo>
                  <a:pt x="1395637" y="0"/>
                </a:lnTo>
                <a:lnTo>
                  <a:pt x="12255448" y="5668572"/>
                </a:lnTo>
                <a:lnTo>
                  <a:pt x="11070312" y="7878154"/>
                </a:lnTo>
                <a:lnTo>
                  <a:pt x="500057" y="5939397"/>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87109436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29" Type="http://schemas.openxmlformats.org/officeDocument/2006/relationships/slideLayout" Target="../slideLayouts/slideLayout84.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31" Type="http://schemas.openxmlformats.org/officeDocument/2006/relationships/image" Target="../media/image31.png"/><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9" Type="http://schemas.openxmlformats.org/officeDocument/2006/relationships/theme" Target="../theme/theme3.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34" Type="http://schemas.openxmlformats.org/officeDocument/2006/relationships/slideLayout" Target="../slideLayouts/slideLayout118.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33" Type="http://schemas.openxmlformats.org/officeDocument/2006/relationships/slideLayout" Target="../slideLayouts/slideLayout117.xml"/><Relationship Id="rId38" Type="http://schemas.openxmlformats.org/officeDocument/2006/relationships/slideLayout" Target="../slideLayouts/slideLayout122.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slideLayout" Target="../slideLayouts/slideLayout113.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32" Type="http://schemas.openxmlformats.org/officeDocument/2006/relationships/slideLayout" Target="../slideLayouts/slideLayout116.xml"/><Relationship Id="rId37" Type="http://schemas.openxmlformats.org/officeDocument/2006/relationships/slideLayout" Target="../slideLayouts/slideLayout121.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36" Type="http://schemas.openxmlformats.org/officeDocument/2006/relationships/slideLayout" Target="../slideLayouts/slideLayout120.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slideLayout" Target="../slideLayouts/slideLayout115.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slideLayout" Target="../slideLayouts/slideLayout114.xml"/><Relationship Id="rId35" Type="http://schemas.openxmlformats.org/officeDocument/2006/relationships/slideLayout" Target="../slideLayouts/slideLayout1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93" r:id="rId9"/>
    <p:sldLayoutId id="2147483897" r:id="rId10"/>
    <p:sldLayoutId id="2147483894" r:id="rId11"/>
    <p:sldLayoutId id="2147483896" r:id="rId12"/>
    <p:sldLayoutId id="2147483898" r:id="rId13"/>
    <p:sldLayoutId id="2147483865" r:id="rId14"/>
    <p:sldLayoutId id="2147483866" r:id="rId15"/>
    <p:sldLayoutId id="2147483867" r:id="rId16"/>
    <p:sldLayoutId id="2147483895" r:id="rId17"/>
    <p:sldLayoutId id="2147483868" r:id="rId18"/>
    <p:sldLayoutId id="2147483869" r:id="rId19"/>
    <p:sldLayoutId id="2147483892" r:id="rId20"/>
    <p:sldLayoutId id="2147483891" r:id="rId21"/>
    <p:sldLayoutId id="2147483870" r:id="rId22"/>
    <p:sldLayoutId id="2147483871" r:id="rId23"/>
    <p:sldLayoutId id="2147483872" r:id="rId24"/>
    <p:sldLayoutId id="2147483873" r:id="rId25"/>
    <p:sldLayoutId id="2147483874" r:id="rId26"/>
    <p:sldLayoutId id="2147483875" r:id="rId27"/>
    <p:sldLayoutId id="2147483876" r:id="rId28"/>
    <p:sldLayoutId id="2147483877" r:id="rId29"/>
    <p:sldLayoutId id="2147483878" r:id="rId30"/>
    <p:sldLayoutId id="2147483879" r:id="rId31"/>
    <p:sldLayoutId id="2147483880" r:id="rId32"/>
    <p:sldLayoutId id="2147483881" r:id="rId33"/>
    <p:sldLayoutId id="2147483882" r:id="rId34"/>
    <p:sldLayoutId id="2147483905" r:id="rId35"/>
    <p:sldLayoutId id="2147483904" r:id="rId36"/>
    <p:sldLayoutId id="2147483910" r:id="rId37"/>
    <p:sldLayoutId id="2147483900" r:id="rId38"/>
    <p:sldLayoutId id="2147483902" r:id="rId39"/>
    <p:sldLayoutId id="2147483883" r:id="rId40"/>
    <p:sldLayoutId id="2147483884" r:id="rId41"/>
    <p:sldLayoutId id="2147483885" r:id="rId42"/>
    <p:sldLayoutId id="2147483886" r:id="rId43"/>
    <p:sldLayoutId id="2147483887" r:id="rId44"/>
    <p:sldLayoutId id="2147483888" r:id="rId45"/>
    <p:sldLayoutId id="2147483889" r:id="rId46"/>
    <p:sldLayoutId id="2147483890" r:id="rId47"/>
    <p:sldLayoutId id="2147483907" r:id="rId48"/>
    <p:sldLayoutId id="2147483980" r:id="rId49"/>
    <p:sldLayoutId id="2147483981" r:id="rId50"/>
    <p:sldLayoutId id="2147483982" r:id="rId51"/>
    <p:sldLayoutId id="2147483983" r:id="rId52"/>
    <p:sldLayoutId id="2147483984" r:id="rId53"/>
    <p:sldLayoutId id="2147483985" r:id="rId54"/>
    <p:sldLayoutId id="2147483986" r:id="rId55"/>
  </p:sldLayoutIdLst>
  <p:hf sldNum="0" hdr="0" dt="0"/>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400" b="1" kern="1200">
          <a:solidFill>
            <a:schemeClr val="tx1"/>
          </a:solidFill>
          <a:latin typeface="+mn-lt"/>
          <a:ea typeface="+mn-ea"/>
          <a:cs typeface="+mn-cs"/>
        </a:defRPr>
      </a:lvl1pPr>
      <a:lvl2pPr marL="0" algn="l" defTabSz="914400" rtl="0" eaLnBrk="1" latinLnBrk="0" hangingPunct="1">
        <a:defRPr sz="1200" kern="1200">
          <a:solidFill>
            <a:schemeClr val="tx1"/>
          </a:solidFill>
          <a:latin typeface="+mn-lt"/>
          <a:ea typeface="+mn-ea"/>
          <a:cs typeface="+mn-cs"/>
        </a:defRPr>
      </a:lvl2pPr>
      <a:lvl3pPr marL="0" algn="l" defTabSz="914400" rtl="0" eaLnBrk="1" latinLnBrk="0" hangingPunct="1">
        <a:defRPr sz="1200" kern="1200">
          <a:solidFill>
            <a:schemeClr val="tx1"/>
          </a:solidFill>
          <a:latin typeface="+mn-lt"/>
          <a:ea typeface="+mn-ea"/>
          <a:cs typeface="+mn-cs"/>
        </a:defRPr>
      </a:lvl3pPr>
      <a:lvl4pPr marL="0" algn="l" defTabSz="914400" rtl="0" eaLnBrk="1" latinLnBrk="0" hangingPunct="1">
        <a:defRPr sz="1200" kern="1200">
          <a:solidFill>
            <a:schemeClr val="tx1"/>
          </a:solidFill>
          <a:latin typeface="+mn-lt"/>
          <a:ea typeface="+mn-ea"/>
          <a:cs typeface="+mn-cs"/>
        </a:defRPr>
      </a:lvl4pPr>
      <a:lvl5pPr marL="0" algn="l" defTabSz="914400" rtl="0" eaLnBrk="1" latinLnBrk="0" hangingPunct="1">
        <a:defRPr sz="1200" kern="1200">
          <a:solidFill>
            <a:schemeClr val="tx1"/>
          </a:solidFill>
          <a:latin typeface="+mn-lt"/>
          <a:ea typeface="+mn-ea"/>
          <a:cs typeface="+mn-cs"/>
        </a:defRPr>
      </a:lvl5pPr>
      <a:lvl6pPr marL="0" algn="l" defTabSz="914400" rtl="0" eaLnBrk="1" latinLnBrk="0" hangingPunct="1">
        <a:defRPr sz="1200" kern="1200">
          <a:solidFill>
            <a:schemeClr val="tx1"/>
          </a:solidFill>
          <a:latin typeface="+mn-lt"/>
          <a:ea typeface="+mn-ea"/>
          <a:cs typeface="+mn-cs"/>
        </a:defRPr>
      </a:lvl6pPr>
      <a:lvl7pPr marL="0" algn="l" defTabSz="914400" rtl="0" eaLnBrk="1" latinLnBrk="0" hangingPunct="1">
        <a:defRPr sz="1200" kern="1200">
          <a:solidFill>
            <a:schemeClr val="tx1"/>
          </a:solidFill>
          <a:latin typeface="+mn-lt"/>
          <a:ea typeface="+mn-ea"/>
          <a:cs typeface="+mn-cs"/>
        </a:defRPr>
      </a:lvl7pPr>
      <a:lvl8pPr marL="0" algn="l" defTabSz="914400" rtl="0" eaLnBrk="1" latinLnBrk="0" hangingPunct="1">
        <a:defRPr sz="1200" kern="1200">
          <a:solidFill>
            <a:schemeClr val="tx1"/>
          </a:solidFill>
          <a:latin typeface="+mn-lt"/>
          <a:ea typeface="+mn-ea"/>
          <a:cs typeface="+mn-cs"/>
        </a:defRPr>
      </a:lvl8pPr>
      <a:lvl9pPr marL="0" algn="l" defTabSz="914400" rtl="0" eaLnBrk="1" latinLnBrk="0" hangingPunct="1">
        <a:defRPr sz="1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45000">
              <a:srgbClr val="001C22"/>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pic>
        <p:nvPicPr>
          <p:cNvPr id="7" name="Picture 6" descr="Shape, background pattern&#10;&#10;Description automatically generated">
            <a:extLst>
              <a:ext uri="{FF2B5EF4-FFF2-40B4-BE49-F238E27FC236}">
                <a16:creationId xmlns:a16="http://schemas.microsoft.com/office/drawing/2014/main" id="{C73B6481-F26A-4BF0-BD6F-60DA25F8D6A6}"/>
              </a:ext>
            </a:extLst>
          </p:cNvPr>
          <p:cNvPicPr>
            <a:picLocks noChangeAspect="1"/>
          </p:cNvPicPr>
          <p:nvPr userDrawn="1"/>
        </p:nvPicPr>
        <p:blipFill>
          <a:blip r:embed="rId31"/>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C3A40DFC-6164-4249-9741-F16D60FC3B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FEDA61-6CAD-9744-898F-69295E425A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A3DB48-3707-844A-A15C-32F4BED44C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13432E2-86F1-6548-8EE5-85CFBC38A01D}" type="datetimeFigureOut">
              <a:rPr kumimoji="0" lang="en-US" sz="1200" b="0" i="0" u="none" strike="noStrike" kern="1200" cap="none" spc="0" normalizeH="0" baseline="0" noProof="0" smtClean="0">
                <a:ln>
                  <a:noFill/>
                </a:ln>
                <a:solidFill>
                  <a:srgbClr val="FFFFFF">
                    <a:tint val="75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7/26/2023</a:t>
            </a:fld>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
        <p:nvSpPr>
          <p:cNvPr id="5" name="Footer Placeholder 4">
            <a:extLst>
              <a:ext uri="{FF2B5EF4-FFF2-40B4-BE49-F238E27FC236}">
                <a16:creationId xmlns:a16="http://schemas.microsoft.com/office/drawing/2014/main" id="{12B05977-20C4-C54C-9786-9BD3EF25C1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
        <p:nvSpPr>
          <p:cNvPr id="6" name="Slide Number Placeholder 5">
            <a:extLst>
              <a:ext uri="{FF2B5EF4-FFF2-40B4-BE49-F238E27FC236}">
                <a16:creationId xmlns:a16="http://schemas.microsoft.com/office/drawing/2014/main" id="{C35CF67C-724E-D548-B1B8-D83F0E0C2F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EDA0391-7BC8-5447-BC6C-2B5F34388BC0}" type="slidenum">
              <a:rPr kumimoji="0" lang="en-US" sz="1200" b="0" i="0" u="none" strike="noStrike" kern="1200" cap="none" spc="0" normalizeH="0" baseline="0" noProof="0" smtClean="0">
                <a:ln>
                  <a:noFill/>
                </a:ln>
                <a:solidFill>
                  <a:srgbClr val="FFFFFF">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10911877"/>
      </p:ext>
    </p:extLst>
  </p:cSld>
  <p:clrMap bg1="dk1" tx1="lt1" bg2="dk2" tx2="lt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25" r:id="rId14"/>
    <p:sldLayoutId id="2147483926" r:id="rId15"/>
    <p:sldLayoutId id="2147483927" r:id="rId16"/>
    <p:sldLayoutId id="2147483928" r:id="rId17"/>
    <p:sldLayoutId id="2147483929" r:id="rId18"/>
    <p:sldLayoutId id="2147483930" r:id="rId19"/>
    <p:sldLayoutId id="2147483931" r:id="rId20"/>
    <p:sldLayoutId id="2147483932" r:id="rId21"/>
    <p:sldLayoutId id="2147483933" r:id="rId22"/>
    <p:sldLayoutId id="2147483934" r:id="rId23"/>
    <p:sldLayoutId id="2147483935" r:id="rId24"/>
    <p:sldLayoutId id="2147483936" r:id="rId25"/>
    <p:sldLayoutId id="2147483937" r:id="rId26"/>
    <p:sldLayoutId id="2147483938" r:id="rId27"/>
    <p:sldLayoutId id="2147483939" r:id="rId28"/>
    <p:sldLayoutId id="2147483940" r:id="rId2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680">
          <p15:clr>
            <a:srgbClr val="F26B43"/>
          </p15:clr>
        </p15:guide>
        <p15:guide id="3">
          <p15:clr>
            <a:srgbClr val="F26B43"/>
          </p15:clr>
        </p15:guide>
        <p15:guide id="4" orient="horz">
          <p15:clr>
            <a:srgbClr val="F26B43"/>
          </p15:clr>
        </p15:guide>
        <p15:guide id="5" orient="horz" pos="4320">
          <p15:clr>
            <a:srgbClr val="F26B43"/>
          </p15:clr>
        </p15:guide>
        <p15:guide id="6" pos="192">
          <p15:clr>
            <a:srgbClr val="F26B43"/>
          </p15:clr>
        </p15:guide>
        <p15:guide id="7" pos="7488">
          <p15:clr>
            <a:srgbClr val="F26B43"/>
          </p15:clr>
        </p15:guide>
        <p15:guide id="8" orient="horz" pos="192">
          <p15:clr>
            <a:srgbClr val="F26B43"/>
          </p15:clr>
        </p15:guide>
        <p15:guide id="9" orient="horz" pos="410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773F24-D85D-AB4E-ABD9-4DD3E6FEF6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7E95900-03D9-204E-A78A-6E1E1D052D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51AFDA-AE7B-094E-AA3E-255049C444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6BEBCB08-B0D9-BA46-B8F6-A495C24EC1E0}" type="datetimeFigureOut">
              <a:rPr kumimoji="0" lang="en-US" sz="1200" b="0"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7/26/2023</a:t>
            </a:fld>
            <a:endParaRPr kumimoji="0" lang="en-US" sz="12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
        <p:nvSpPr>
          <p:cNvPr id="5" name="Footer Placeholder 4">
            <a:extLst>
              <a:ext uri="{FF2B5EF4-FFF2-40B4-BE49-F238E27FC236}">
                <a16:creationId xmlns:a16="http://schemas.microsoft.com/office/drawing/2014/main" id="{A5B8827B-B207-174C-A8B8-7F3273F189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
        <p:nvSpPr>
          <p:cNvPr id="6" name="Slide Number Placeholder 5">
            <a:extLst>
              <a:ext uri="{FF2B5EF4-FFF2-40B4-BE49-F238E27FC236}">
                <a16:creationId xmlns:a16="http://schemas.microsoft.com/office/drawing/2014/main" id="{5E929697-3B05-4F46-8B36-8DCE044EAC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E7C71B2-A19B-8345-A72F-513C00C09FC0}" type="slidenum">
              <a:rPr kumimoji="0" lang="en-US" sz="1200" b="0"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80364270"/>
      </p:ext>
    </p:extLst>
  </p:cSld>
  <p:clrMap bg1="lt1" tx1="dk1" bg2="lt2" tx2="dk2" accent1="accent1" accent2="accent2" accent3="accent3" accent4="accent4" accent5="accent5" accent6="accent6" hlink="hlink" folHlink="folHlink"/>
  <p:sldLayoutIdLst>
    <p:sldLayoutId id="2147483942" r:id="rId1"/>
    <p:sldLayoutId id="2147483943" r:id="rId2"/>
    <p:sldLayoutId id="2147483944" r:id="rId3"/>
    <p:sldLayoutId id="2147483945" r:id="rId4"/>
    <p:sldLayoutId id="2147483946" r:id="rId5"/>
    <p:sldLayoutId id="2147483947" r:id="rId6"/>
    <p:sldLayoutId id="2147483948" r:id="rId7"/>
    <p:sldLayoutId id="2147483949" r:id="rId8"/>
    <p:sldLayoutId id="2147483950" r:id="rId9"/>
    <p:sldLayoutId id="2147483951" r:id="rId10"/>
    <p:sldLayoutId id="2147483952" r:id="rId11"/>
    <p:sldLayoutId id="2147483953" r:id="rId12"/>
    <p:sldLayoutId id="2147483954" r:id="rId13"/>
    <p:sldLayoutId id="2147483955" r:id="rId14"/>
    <p:sldLayoutId id="2147483956" r:id="rId15"/>
    <p:sldLayoutId id="2147483957" r:id="rId16"/>
    <p:sldLayoutId id="2147483958" r:id="rId17"/>
    <p:sldLayoutId id="2147483959" r:id="rId18"/>
    <p:sldLayoutId id="2147483960" r:id="rId19"/>
    <p:sldLayoutId id="2147483961" r:id="rId20"/>
    <p:sldLayoutId id="2147483962" r:id="rId21"/>
    <p:sldLayoutId id="2147483963" r:id="rId22"/>
    <p:sldLayoutId id="2147483964" r:id="rId23"/>
    <p:sldLayoutId id="2147483965" r:id="rId24"/>
    <p:sldLayoutId id="2147483966" r:id="rId25"/>
    <p:sldLayoutId id="2147483967" r:id="rId26"/>
    <p:sldLayoutId id="2147483968" r:id="rId27"/>
    <p:sldLayoutId id="2147483969" r:id="rId28"/>
    <p:sldLayoutId id="2147483970" r:id="rId29"/>
    <p:sldLayoutId id="2147483971" r:id="rId30"/>
    <p:sldLayoutId id="2147483972" r:id="rId31"/>
    <p:sldLayoutId id="2147483973" r:id="rId32"/>
    <p:sldLayoutId id="2147483974" r:id="rId33"/>
    <p:sldLayoutId id="2147483975" r:id="rId34"/>
    <p:sldLayoutId id="2147483976" r:id="rId35"/>
    <p:sldLayoutId id="2147483977" r:id="rId36"/>
    <p:sldLayoutId id="2147483978" r:id="rId37"/>
    <p:sldLayoutId id="2147483979" r:id="rId3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15:clr>
            <a:srgbClr val="F26B43"/>
          </p15:clr>
        </p15:guide>
        <p15:guide id="4" pos="7680">
          <p15:clr>
            <a:srgbClr val="F26B43"/>
          </p15:clr>
        </p15:guide>
        <p15:guide id="6" orient="horz" pos="4320">
          <p15:clr>
            <a:srgbClr val="F26B43"/>
          </p15:clr>
        </p15:guide>
        <p15:guide id="9" pos="192">
          <p15:clr>
            <a:srgbClr val="F26B43"/>
          </p15:clr>
        </p15:guide>
        <p15:guide id="11" pos="7488">
          <p15:clr>
            <a:srgbClr val="F26B43"/>
          </p15:clr>
        </p15:guide>
        <p15:guide id="12" orient="horz" pos="216">
          <p15:clr>
            <a:srgbClr val="F26B43"/>
          </p15:clr>
        </p15:guide>
        <p15:guide id="13" orient="horz" pos="4104">
          <p15:clr>
            <a:srgbClr val="F26B43"/>
          </p15:clr>
        </p15:guide>
        <p15:guide id="14" orient="horz">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10.xml"/><Relationship Id="rId1" Type="http://schemas.openxmlformats.org/officeDocument/2006/relationships/customXml" Target="../../customXml/item9.xml"/></Relationships>
</file>

<file path=ppt/slides/_rels/slide1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2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2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2.xml"/><Relationship Id="rId5" Type="http://schemas.openxmlformats.org/officeDocument/2006/relationships/chart" Target="../charts/chart3.xml"/><Relationship Id="rId4" Type="http://schemas.openxmlformats.org/officeDocument/2006/relationships/chart" Target="../charts/char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5.xml"/><Relationship Id="rId1" Type="http://schemas.openxmlformats.org/officeDocument/2006/relationships/slideLayout" Target="../slideLayouts/slideLayout2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6.xml"/><Relationship Id="rId1" Type="http://schemas.openxmlformats.org/officeDocument/2006/relationships/slideLayout" Target="../slideLayouts/slideLayout2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8.xml"/><Relationship Id="rId1" Type="http://schemas.openxmlformats.org/officeDocument/2006/relationships/slideLayout" Target="../slideLayouts/slideLayout2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9.xml"/><Relationship Id="rId1" Type="http://schemas.openxmlformats.org/officeDocument/2006/relationships/slideLayout" Target="../slideLayouts/slideLayout2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32.xml"/><Relationship Id="rId1" Type="http://schemas.openxmlformats.org/officeDocument/2006/relationships/slideLayout" Target="../slideLayouts/slideLayout2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35.xml"/><Relationship Id="rId1" Type="http://schemas.openxmlformats.org/officeDocument/2006/relationships/slideLayout" Target="../slideLayouts/slideLayout2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38.xml"/><Relationship Id="rId1" Type="http://schemas.openxmlformats.org/officeDocument/2006/relationships/slideLayout" Target="../slideLayouts/slideLayout2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39.xml"/><Relationship Id="rId1" Type="http://schemas.openxmlformats.org/officeDocument/2006/relationships/slideLayout" Target="../slideLayouts/slideLayout2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2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customXml" Target="../../customXml/item7.xml"/><Relationship Id="rId1" Type="http://schemas.openxmlformats.org/officeDocument/2006/relationships/customXml" Target="../../customXml/item2.xml"/><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notesSlide" Target="../notesSlides/notesSlide4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raphic 7">
            <a:extLst>
              <a:ext uri="{FF2B5EF4-FFF2-40B4-BE49-F238E27FC236}">
                <a16:creationId xmlns:a16="http://schemas.microsoft.com/office/drawing/2014/main" id="{90F8D7A1-1189-324B-85A3-0D34AD01111F}"/>
              </a:ext>
            </a:extLst>
          </p:cNvPr>
          <p:cNvSpPr/>
          <p:nvPr/>
        </p:nvSpPr>
        <p:spPr>
          <a:xfrm>
            <a:off x="0"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cxnSp>
        <p:nvCxnSpPr>
          <p:cNvPr id="9" name="Straight Connector 8">
            <a:extLst>
              <a:ext uri="{FF2B5EF4-FFF2-40B4-BE49-F238E27FC236}">
                <a16:creationId xmlns:a16="http://schemas.microsoft.com/office/drawing/2014/main" id="{1EB03873-C70E-45CA-906D-F07FF4B671D9}"/>
              </a:ext>
            </a:extLst>
          </p:cNvPr>
          <p:cNvCxnSpPr>
            <a:cxnSpLocks/>
          </p:cNvCxnSpPr>
          <p:nvPr/>
        </p:nvCxnSpPr>
        <p:spPr>
          <a:xfrm flipH="1">
            <a:off x="7580313" y="4978882"/>
            <a:ext cx="405198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itle 5">
            <a:extLst>
              <a:ext uri="{FF2B5EF4-FFF2-40B4-BE49-F238E27FC236}">
                <a16:creationId xmlns:a16="http://schemas.microsoft.com/office/drawing/2014/main" id="{1E9A65BA-4B70-4794-BEEC-F3D2FE44DE1D}"/>
              </a:ext>
            </a:extLst>
          </p:cNvPr>
          <p:cNvSpPr txBox="1">
            <a:spLocks/>
          </p:cNvSpPr>
          <p:nvPr/>
        </p:nvSpPr>
        <p:spPr>
          <a:xfrm>
            <a:off x="6878320" y="2790800"/>
            <a:ext cx="5100319" cy="2106319"/>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a:lstStyle>
          <a:p>
            <a:pPr algn="ctr"/>
            <a:r>
              <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Program  </a:t>
            </a:r>
          </a:p>
          <a:p>
            <a:pPr algn="ctr"/>
            <a:r>
              <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MineOperate Technical Level 2</a:t>
            </a:r>
          </a:p>
          <a:p>
            <a:pPr algn="ctr"/>
            <a:endPar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algn="ctr"/>
            <a:r>
              <a:rPr lang="en-US" sz="3200" dirty="0">
                <a:solidFill>
                  <a:schemeClr val="tx2">
                    <a:lumMod val="50000"/>
                  </a:schemeClr>
                </a:solidFill>
                <a:latin typeface="Open Sans Light"/>
                <a:ea typeface="Open Sans Light"/>
                <a:cs typeface="Open Sans Light"/>
              </a:rPr>
              <a:t>Optimizer</a:t>
            </a:r>
            <a:endParaRPr lang="en-US" sz="3200" b="1" dirty="0">
              <a:solidFill>
                <a:schemeClr val="tx2">
                  <a:lumMod val="50000"/>
                </a:schemeClr>
              </a:solidFill>
              <a:latin typeface="Open Sans Light"/>
              <a:ea typeface="Open Sans Light"/>
              <a:cs typeface="Open Sans Light"/>
            </a:endParaRPr>
          </a:p>
        </p:txBody>
      </p:sp>
      <p:sp>
        <p:nvSpPr>
          <p:cNvPr id="11" name="Subtitle 6">
            <a:extLst>
              <a:ext uri="{FF2B5EF4-FFF2-40B4-BE49-F238E27FC236}">
                <a16:creationId xmlns:a16="http://schemas.microsoft.com/office/drawing/2014/main" id="{76061E6E-CF71-47DF-8309-DB0F02CC7F9B}"/>
              </a:ext>
            </a:extLst>
          </p:cNvPr>
          <p:cNvSpPr>
            <a:spLocks noGrp="1"/>
          </p:cNvSpPr>
          <p:nvPr>
            <p:ph type="body" sz="quarter" idx="11"/>
          </p:nvPr>
        </p:nvSpPr>
        <p:spPr>
          <a:xfrm>
            <a:off x="7886700" y="5186682"/>
            <a:ext cx="3778557" cy="1477008"/>
          </a:xfrm>
        </p:spPr>
        <p:txBody>
          <a:bodyPr>
            <a:normAutofit/>
          </a:bodyPr>
          <a:lstStyle/>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Edgar Sepulveda</a:t>
            </a:r>
          </a:p>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Global Technical Manager, MineOperate</a:t>
            </a:r>
          </a:p>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Date: 07/31/2023</a:t>
            </a:r>
          </a:p>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Version: OP Pro 3.1-001</a:t>
            </a:r>
          </a:p>
        </p:txBody>
      </p:sp>
    </p:spTree>
    <p:custDataLst>
      <p:custData r:id="rId1"/>
      <p:custData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65F9C7-9691-5CEC-2480-D44BC2AA7399}"/>
              </a:ext>
            </a:extLst>
          </p:cNvPr>
          <p:cNvSpPr>
            <a:spLocks noGrp="1"/>
          </p:cNvSpPr>
          <p:nvPr>
            <p:ph type="body" sz="quarter" idx="20"/>
          </p:nvPr>
        </p:nvSpPr>
        <p:spPr/>
        <p:txBody>
          <a:bodyPr/>
          <a:lstStyle/>
          <a:p>
            <a:r>
              <a:rPr lang="en-AU" dirty="0"/>
              <a:t>Optimizer Components</a:t>
            </a:r>
            <a:endParaRPr lang="en-US" dirty="0"/>
          </a:p>
        </p:txBody>
      </p:sp>
      <p:sp>
        <p:nvSpPr>
          <p:cNvPr id="2" name="Title 1"/>
          <p:cNvSpPr>
            <a:spLocks noGrp="1"/>
          </p:cNvSpPr>
          <p:nvPr>
            <p:ph type="title"/>
          </p:nvPr>
        </p:nvSpPr>
        <p:spPr/>
        <p:txBody>
          <a:bodyPr/>
          <a:lstStyle/>
          <a:p>
            <a:r>
              <a:rPr lang="en-AU" dirty="0"/>
              <a:t>Optimizer</a:t>
            </a:r>
          </a:p>
        </p:txBody>
      </p:sp>
      <p:pic>
        <p:nvPicPr>
          <p:cNvPr id="3" name="Picture 2"/>
          <p:cNvPicPr>
            <a:picLocks noChangeAspect="1"/>
          </p:cNvPicPr>
          <p:nvPr/>
        </p:nvPicPr>
        <p:blipFill>
          <a:blip r:embed="rId2"/>
          <a:stretch>
            <a:fillRect/>
          </a:stretch>
        </p:blipFill>
        <p:spPr>
          <a:xfrm>
            <a:off x="3190858" y="1828801"/>
            <a:ext cx="5824574" cy="2929219"/>
          </a:xfrm>
          <a:prstGeom prst="rect">
            <a:avLst/>
          </a:prstGeom>
        </p:spPr>
      </p:pic>
    </p:spTree>
    <p:extLst>
      <p:ext uri="{BB962C8B-B14F-4D97-AF65-F5344CB8AC3E}">
        <p14:creationId xmlns:p14="http://schemas.microsoft.com/office/powerpoint/2010/main" val="3672088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05C888-CE83-DC84-C0F0-E35C21AA2308}"/>
              </a:ext>
            </a:extLst>
          </p:cNvPr>
          <p:cNvSpPr>
            <a:spLocks noGrp="1"/>
          </p:cNvSpPr>
          <p:nvPr>
            <p:ph type="body" sz="quarter" idx="20"/>
          </p:nvPr>
        </p:nvSpPr>
        <p:spPr/>
        <p:txBody>
          <a:bodyPr/>
          <a:lstStyle/>
          <a:p>
            <a:r>
              <a:rPr lang="en-AU" dirty="0"/>
              <a:t>LP Layer Agenda</a:t>
            </a:r>
            <a:endParaRPr lang="en-US" dirty="0"/>
          </a:p>
        </p:txBody>
      </p:sp>
      <p:sp>
        <p:nvSpPr>
          <p:cNvPr id="4" name="Title 3"/>
          <p:cNvSpPr>
            <a:spLocks noGrp="1"/>
          </p:cNvSpPr>
          <p:nvPr>
            <p:ph type="title"/>
          </p:nvPr>
        </p:nvSpPr>
        <p:spPr/>
        <p:txBody>
          <a:bodyPr/>
          <a:lstStyle/>
          <a:p>
            <a:r>
              <a:rPr lang="en-US" sz="2400" dirty="0"/>
              <a:t>Linear Programming Layer</a:t>
            </a:r>
            <a:endParaRPr lang="en-AU" dirty="0"/>
          </a:p>
        </p:txBody>
      </p:sp>
      <p:sp>
        <p:nvSpPr>
          <p:cNvPr id="5" name="Content Placeholder 4"/>
          <p:cNvSpPr>
            <a:spLocks noGrp="1"/>
          </p:cNvSpPr>
          <p:nvPr>
            <p:ph sz="quarter" idx="21"/>
          </p:nvPr>
        </p:nvSpPr>
        <p:spPr/>
        <p:txBody>
          <a:bodyPr/>
          <a:lstStyle/>
          <a:p>
            <a:r>
              <a:rPr lang="en-AU" dirty="0"/>
              <a:t>What is linear programing?</a:t>
            </a:r>
          </a:p>
          <a:p>
            <a:r>
              <a:rPr lang="en-AU" dirty="0"/>
              <a:t>Objective function</a:t>
            </a:r>
          </a:p>
          <a:p>
            <a:r>
              <a:rPr lang="en-AU" dirty="0"/>
              <a:t>Input variables</a:t>
            </a:r>
          </a:p>
          <a:p>
            <a:r>
              <a:rPr lang="en-AU" dirty="0"/>
              <a:t>Constraints</a:t>
            </a:r>
          </a:p>
          <a:p>
            <a:r>
              <a:rPr lang="en-AU" dirty="0"/>
              <a:t>Solution procedure</a:t>
            </a:r>
          </a:p>
          <a:p>
            <a:r>
              <a:rPr lang="en-AU" dirty="0"/>
              <a:t>LP recalculation</a:t>
            </a:r>
          </a:p>
        </p:txBody>
      </p:sp>
    </p:spTree>
    <p:extLst>
      <p:ext uri="{BB962C8B-B14F-4D97-AF65-F5344CB8AC3E}">
        <p14:creationId xmlns:p14="http://schemas.microsoft.com/office/powerpoint/2010/main" val="2593771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0"/>
          </p:nvPr>
        </p:nvSpPr>
        <p:spPr/>
        <p:txBody>
          <a:bodyPr/>
          <a:lstStyle/>
          <a:p>
            <a:pPr marL="0" indent="0">
              <a:buNone/>
            </a:pPr>
            <a:r>
              <a:rPr lang="en-AU" dirty="0"/>
              <a:t>What is Linear Programming?</a:t>
            </a:r>
          </a:p>
        </p:txBody>
      </p:sp>
      <p:sp>
        <p:nvSpPr>
          <p:cNvPr id="2" name="Title 1"/>
          <p:cNvSpPr>
            <a:spLocks noGrp="1"/>
          </p:cNvSpPr>
          <p:nvPr>
            <p:ph type="title"/>
          </p:nvPr>
        </p:nvSpPr>
        <p:spPr/>
        <p:txBody>
          <a:bodyPr/>
          <a:lstStyle/>
          <a:p>
            <a:r>
              <a:rPr lang="en-US" sz="2400" dirty="0"/>
              <a:t>Linear Programming Layer</a:t>
            </a:r>
            <a:endParaRPr lang="en-AU" dirty="0"/>
          </a:p>
        </p:txBody>
      </p:sp>
      <p:sp>
        <p:nvSpPr>
          <p:cNvPr id="3" name="Content Placeholder 2">
            <a:extLst>
              <a:ext uri="{FF2B5EF4-FFF2-40B4-BE49-F238E27FC236}">
                <a16:creationId xmlns:a16="http://schemas.microsoft.com/office/drawing/2014/main" id="{62CE9819-C511-387A-DECF-40DF9718ED50}"/>
              </a:ext>
            </a:extLst>
          </p:cNvPr>
          <p:cNvSpPr>
            <a:spLocks noGrp="1"/>
          </p:cNvSpPr>
          <p:nvPr>
            <p:ph sz="quarter" idx="21"/>
          </p:nvPr>
        </p:nvSpPr>
        <p:spPr/>
        <p:txBody>
          <a:bodyPr/>
          <a:lstStyle/>
          <a:p>
            <a:r>
              <a:rPr lang="en-GB" dirty="0"/>
              <a:t>Linear programming (LP) is a method to achieve the best outcome (such as maximum profit or lowest cost) in a mathematical model whose requirements are represented by linear relationships.</a:t>
            </a:r>
          </a:p>
          <a:p>
            <a:pPr marL="0" indent="0">
              <a:buNone/>
            </a:pPr>
            <a:endParaRPr lang="en-GB" dirty="0"/>
          </a:p>
          <a:p>
            <a:r>
              <a:rPr lang="en-GB" dirty="0"/>
              <a:t>Linear programming is a special case of mathematical programming.</a:t>
            </a:r>
          </a:p>
          <a:p>
            <a:endParaRPr lang="en-GB" dirty="0"/>
          </a:p>
          <a:p>
            <a:r>
              <a:rPr lang="en-GB" dirty="0"/>
              <a:t>Linear programming models are defined:</a:t>
            </a:r>
          </a:p>
          <a:p>
            <a:pPr marL="0" indent="0">
              <a:buNone/>
            </a:pPr>
            <a:endParaRPr lang="en-GB" dirty="0"/>
          </a:p>
          <a:p>
            <a:pPr lvl="1"/>
            <a:r>
              <a:rPr lang="en-GB" dirty="0"/>
              <a:t>Objective function.</a:t>
            </a:r>
          </a:p>
          <a:p>
            <a:pPr lvl="1"/>
            <a:r>
              <a:rPr lang="en-GB" dirty="0"/>
              <a:t>Input Variables.</a:t>
            </a:r>
          </a:p>
          <a:p>
            <a:pPr lvl="1"/>
            <a:r>
              <a:rPr lang="en-GB" dirty="0"/>
              <a:t>Constraints.</a:t>
            </a:r>
            <a:endParaRPr lang="en-AU" dirty="0"/>
          </a:p>
        </p:txBody>
      </p:sp>
    </p:spTree>
    <p:extLst>
      <p:ext uri="{BB962C8B-B14F-4D97-AF65-F5344CB8AC3E}">
        <p14:creationId xmlns:p14="http://schemas.microsoft.com/office/powerpoint/2010/main" val="521942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0"/>
          </p:nvPr>
        </p:nvSpPr>
        <p:spPr/>
        <p:txBody>
          <a:bodyPr/>
          <a:lstStyle/>
          <a:p>
            <a:pPr marL="0" indent="0">
              <a:buNone/>
            </a:pPr>
            <a:r>
              <a:rPr lang="en-AU" dirty="0"/>
              <a:t>Optimizer Objective Function</a:t>
            </a:r>
          </a:p>
        </p:txBody>
      </p:sp>
      <p:sp>
        <p:nvSpPr>
          <p:cNvPr id="2" name="Title 1"/>
          <p:cNvSpPr>
            <a:spLocks noGrp="1"/>
          </p:cNvSpPr>
          <p:nvPr>
            <p:ph type="title"/>
          </p:nvPr>
        </p:nvSpPr>
        <p:spPr/>
        <p:txBody>
          <a:bodyPr/>
          <a:lstStyle/>
          <a:p>
            <a:r>
              <a:rPr lang="en-US" sz="2400" dirty="0"/>
              <a:t>Linear Programming Layer</a:t>
            </a:r>
            <a:endParaRPr lang="en-AU" dirty="0"/>
          </a:p>
        </p:txBody>
      </p:sp>
      <p:sp>
        <p:nvSpPr>
          <p:cNvPr id="4" name="Content Placeholder 3">
            <a:extLst>
              <a:ext uri="{FF2B5EF4-FFF2-40B4-BE49-F238E27FC236}">
                <a16:creationId xmlns:a16="http://schemas.microsoft.com/office/drawing/2014/main" id="{8A288E9D-A417-99A8-57FC-8A759FF10973}"/>
              </a:ext>
            </a:extLst>
          </p:cNvPr>
          <p:cNvSpPr>
            <a:spLocks noGrp="1"/>
          </p:cNvSpPr>
          <p:nvPr>
            <p:ph sz="quarter" idx="21"/>
          </p:nvPr>
        </p:nvSpPr>
        <p:spPr/>
        <p:txBody>
          <a:bodyPr/>
          <a:lstStyle/>
          <a:p>
            <a:r>
              <a:rPr lang="en-GB" dirty="0"/>
              <a:t>The Optimizer objective function </a:t>
            </a:r>
            <a:r>
              <a:rPr lang="en-AU" dirty="0"/>
              <a:t>represents the hauling requirements necessary to cover dig rates in every feasible hauling route</a:t>
            </a:r>
            <a:r>
              <a:rPr lang="en-GB" dirty="0"/>
              <a:t>.</a:t>
            </a:r>
          </a:p>
          <a:p>
            <a:pPr marL="0" indent="0">
              <a:buNone/>
            </a:pPr>
            <a:endParaRPr lang="en-GB" dirty="0"/>
          </a:p>
          <a:p>
            <a:r>
              <a:rPr lang="en-GB" dirty="0"/>
              <a:t>The resulting LP solution represents </a:t>
            </a:r>
            <a:r>
              <a:rPr lang="en-GB" b="1" dirty="0"/>
              <a:t>the rate at which the system should assign trucks to each haulage path</a:t>
            </a:r>
            <a:r>
              <a:rPr lang="en-GB" dirty="0"/>
              <a:t>.</a:t>
            </a:r>
          </a:p>
          <a:p>
            <a:pPr marL="0" indent="0">
              <a:buNone/>
            </a:pPr>
            <a:endParaRPr lang="en-GB" dirty="0"/>
          </a:p>
          <a:p>
            <a:r>
              <a:rPr lang="en-GB" dirty="0"/>
              <a:t>By minimizing this function, Optimizer maximizes the production achievable with the current trucks and shovels.</a:t>
            </a:r>
            <a:endParaRPr lang="en-AU" dirty="0"/>
          </a:p>
        </p:txBody>
      </p:sp>
    </p:spTree>
    <p:extLst>
      <p:ext uri="{BB962C8B-B14F-4D97-AF65-F5344CB8AC3E}">
        <p14:creationId xmlns:p14="http://schemas.microsoft.com/office/powerpoint/2010/main" val="25450927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0"/>
          </p:nvPr>
        </p:nvSpPr>
        <p:spPr/>
        <p:txBody>
          <a:bodyPr/>
          <a:lstStyle/>
          <a:p>
            <a:r>
              <a:rPr lang="en-AU" dirty="0"/>
              <a:t>Optimizer Input Variables</a:t>
            </a:r>
          </a:p>
        </p:txBody>
      </p:sp>
      <p:sp>
        <p:nvSpPr>
          <p:cNvPr id="2" name="Title 1"/>
          <p:cNvSpPr>
            <a:spLocks noGrp="1"/>
          </p:cNvSpPr>
          <p:nvPr>
            <p:ph type="title"/>
          </p:nvPr>
        </p:nvSpPr>
        <p:spPr/>
        <p:txBody>
          <a:bodyPr/>
          <a:lstStyle/>
          <a:p>
            <a:r>
              <a:rPr lang="en-US" sz="2400" dirty="0"/>
              <a:t>Linear Programming Layer</a:t>
            </a:r>
            <a:endParaRPr lang="en-AU" dirty="0"/>
          </a:p>
        </p:txBody>
      </p:sp>
      <p:sp>
        <p:nvSpPr>
          <p:cNvPr id="4" name="Content Placeholder 3">
            <a:extLst>
              <a:ext uri="{FF2B5EF4-FFF2-40B4-BE49-F238E27FC236}">
                <a16:creationId xmlns:a16="http://schemas.microsoft.com/office/drawing/2014/main" id="{6CA05DAB-0E76-9202-8054-D3C2B224DA7A}"/>
              </a:ext>
            </a:extLst>
          </p:cNvPr>
          <p:cNvSpPr>
            <a:spLocks noGrp="1"/>
          </p:cNvSpPr>
          <p:nvPr>
            <p:ph sz="quarter" idx="21"/>
          </p:nvPr>
        </p:nvSpPr>
        <p:spPr/>
        <p:txBody>
          <a:bodyPr/>
          <a:lstStyle/>
          <a:p>
            <a:r>
              <a:rPr lang="en-AU" dirty="0"/>
              <a:t>If we think of the structure of a mine, we could describe it as a series of locations/nodes that are interconnected by pathways or routes.</a:t>
            </a:r>
          </a:p>
          <a:p>
            <a:pPr marL="0" indent="0">
              <a:buNone/>
            </a:pPr>
            <a:endParaRPr lang="en-AU" dirty="0"/>
          </a:p>
          <a:p>
            <a:r>
              <a:rPr lang="en-AU" dirty="0"/>
              <a:t>Excavation points are load nodes and tipping points are dump nodes; and trucks travel between load nodes and dump nodes.</a:t>
            </a:r>
          </a:p>
          <a:p>
            <a:pPr marL="0" indent="0">
              <a:buNone/>
            </a:pPr>
            <a:endParaRPr lang="en-AU" dirty="0"/>
          </a:p>
          <a:p>
            <a:r>
              <a:rPr lang="en-AU" dirty="0"/>
              <a:t>The Optimizer input variables are the nodes and the routes between nodes.</a:t>
            </a:r>
          </a:p>
        </p:txBody>
      </p:sp>
    </p:spTree>
    <p:extLst>
      <p:ext uri="{BB962C8B-B14F-4D97-AF65-F5344CB8AC3E}">
        <p14:creationId xmlns:p14="http://schemas.microsoft.com/office/powerpoint/2010/main" val="15063638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E2B3000-6288-EF5A-42DD-EDF54BA6348E}"/>
              </a:ext>
            </a:extLst>
          </p:cNvPr>
          <p:cNvSpPr>
            <a:spLocks noGrp="1"/>
          </p:cNvSpPr>
          <p:nvPr>
            <p:ph type="body" sz="quarter" idx="20"/>
          </p:nvPr>
        </p:nvSpPr>
        <p:spPr/>
        <p:txBody>
          <a:bodyPr/>
          <a:lstStyle/>
          <a:p>
            <a:r>
              <a:rPr lang="en-AU" dirty="0"/>
              <a:t>Optimizer Constraints</a:t>
            </a:r>
            <a:endParaRPr lang="en-US" dirty="0"/>
          </a:p>
        </p:txBody>
      </p:sp>
      <p:sp>
        <p:nvSpPr>
          <p:cNvPr id="2" name="Title 1"/>
          <p:cNvSpPr>
            <a:spLocks noGrp="1"/>
          </p:cNvSpPr>
          <p:nvPr>
            <p:ph type="title"/>
          </p:nvPr>
        </p:nvSpPr>
        <p:spPr/>
        <p:txBody>
          <a:bodyPr/>
          <a:lstStyle/>
          <a:p>
            <a:r>
              <a:rPr lang="en-US" sz="2400" dirty="0"/>
              <a:t>Linear Programming Layer</a:t>
            </a:r>
            <a:endParaRPr lang="en-AU" dirty="0"/>
          </a:p>
        </p:txBody>
      </p:sp>
      <p:graphicFrame>
        <p:nvGraphicFramePr>
          <p:cNvPr id="4" name="Diagram 3"/>
          <p:cNvGraphicFramePr/>
          <p:nvPr/>
        </p:nvGraphicFramePr>
        <p:xfrm>
          <a:off x="2923542" y="1554480"/>
          <a:ext cx="6359207" cy="37513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5346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0"/>
          </p:nvPr>
        </p:nvSpPr>
        <p:spPr/>
        <p:txBody>
          <a:bodyPr/>
          <a:lstStyle/>
          <a:p>
            <a:r>
              <a:rPr lang="en-AU" dirty="0"/>
              <a:t>Continuity constraints</a:t>
            </a:r>
          </a:p>
        </p:txBody>
      </p:sp>
      <p:sp>
        <p:nvSpPr>
          <p:cNvPr id="2" name="Title 1"/>
          <p:cNvSpPr>
            <a:spLocks noGrp="1"/>
          </p:cNvSpPr>
          <p:nvPr>
            <p:ph type="title"/>
          </p:nvPr>
        </p:nvSpPr>
        <p:spPr/>
        <p:txBody>
          <a:bodyPr/>
          <a:lstStyle/>
          <a:p>
            <a:r>
              <a:rPr lang="en-US" sz="2400" dirty="0"/>
              <a:t>Linear Programming Layer</a:t>
            </a:r>
            <a:endParaRPr lang="en-AU" dirty="0"/>
          </a:p>
        </p:txBody>
      </p:sp>
      <p:sp>
        <p:nvSpPr>
          <p:cNvPr id="4" name="Content Placeholder 3">
            <a:extLst>
              <a:ext uri="{FF2B5EF4-FFF2-40B4-BE49-F238E27FC236}">
                <a16:creationId xmlns:a16="http://schemas.microsoft.com/office/drawing/2014/main" id="{FC1A7796-16CA-ED96-1689-CEA36846561E}"/>
              </a:ext>
            </a:extLst>
          </p:cNvPr>
          <p:cNvSpPr>
            <a:spLocks noGrp="1"/>
          </p:cNvSpPr>
          <p:nvPr>
            <p:ph sz="quarter" idx="21"/>
          </p:nvPr>
        </p:nvSpPr>
        <p:spPr/>
        <p:txBody>
          <a:bodyPr/>
          <a:lstStyle/>
          <a:p>
            <a:r>
              <a:rPr lang="en-AU" dirty="0"/>
              <a:t>The total flow into a shovel or dump must equal the flow out of that shovel or dump.</a:t>
            </a:r>
          </a:p>
          <a:p>
            <a:endParaRPr lang="en-US" dirty="0"/>
          </a:p>
        </p:txBody>
      </p:sp>
    </p:spTree>
    <p:extLst>
      <p:ext uri="{BB962C8B-B14F-4D97-AF65-F5344CB8AC3E}">
        <p14:creationId xmlns:p14="http://schemas.microsoft.com/office/powerpoint/2010/main" val="347670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0"/>
          </p:nvPr>
        </p:nvSpPr>
        <p:spPr/>
        <p:txBody>
          <a:bodyPr/>
          <a:lstStyle/>
          <a:p>
            <a:r>
              <a:rPr lang="en-AU" dirty="0"/>
              <a:t>Material Constraints</a:t>
            </a:r>
          </a:p>
        </p:txBody>
      </p:sp>
      <p:sp>
        <p:nvSpPr>
          <p:cNvPr id="2" name="Title 1"/>
          <p:cNvSpPr>
            <a:spLocks noGrp="1"/>
          </p:cNvSpPr>
          <p:nvPr>
            <p:ph type="title"/>
          </p:nvPr>
        </p:nvSpPr>
        <p:spPr/>
        <p:txBody>
          <a:bodyPr/>
          <a:lstStyle/>
          <a:p>
            <a:r>
              <a:rPr lang="en-US" sz="2400" dirty="0"/>
              <a:t>Linear Programming Layer</a:t>
            </a:r>
            <a:endParaRPr lang="en-AU" dirty="0"/>
          </a:p>
        </p:txBody>
      </p:sp>
      <p:sp>
        <p:nvSpPr>
          <p:cNvPr id="4" name="Content Placeholder 3">
            <a:extLst>
              <a:ext uri="{FF2B5EF4-FFF2-40B4-BE49-F238E27FC236}">
                <a16:creationId xmlns:a16="http://schemas.microsoft.com/office/drawing/2014/main" id="{EC30E598-4DD9-AEF3-F8B3-55D4CAFBC78D}"/>
              </a:ext>
            </a:extLst>
          </p:cNvPr>
          <p:cNvSpPr>
            <a:spLocks noGrp="1"/>
          </p:cNvSpPr>
          <p:nvPr>
            <p:ph sz="quarter" idx="21"/>
          </p:nvPr>
        </p:nvSpPr>
        <p:spPr/>
        <p:txBody>
          <a:bodyPr/>
          <a:lstStyle/>
          <a:p>
            <a:r>
              <a:rPr lang="en-AU" dirty="0"/>
              <a:t>(High level) material constraints force shovels digging waste to feed waste dumps and shovels digging ore to feed appropriate crushers, stockpiles, or leach dumps.</a:t>
            </a:r>
          </a:p>
          <a:p>
            <a:pPr marL="0" indent="0">
              <a:buNone/>
            </a:pPr>
            <a:endParaRPr lang="en-AU" dirty="0"/>
          </a:p>
          <a:p>
            <a:r>
              <a:rPr lang="en-AU" dirty="0"/>
              <a:t>A dumping location accepts one or more of the enumerated material types. When a shovel specifies the grade(s) being dug, the Optimizer configures paths only to those dumps which accept the material being dug by the shovel.</a:t>
            </a:r>
          </a:p>
          <a:p>
            <a:endParaRPr lang="en-US" dirty="0"/>
          </a:p>
        </p:txBody>
      </p:sp>
    </p:spTree>
    <p:extLst>
      <p:ext uri="{BB962C8B-B14F-4D97-AF65-F5344CB8AC3E}">
        <p14:creationId xmlns:p14="http://schemas.microsoft.com/office/powerpoint/2010/main" val="641306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0"/>
          </p:nvPr>
        </p:nvSpPr>
        <p:spPr/>
        <p:txBody>
          <a:bodyPr/>
          <a:lstStyle/>
          <a:p>
            <a:r>
              <a:rPr lang="en-AU" dirty="0"/>
              <a:t>Shovel Digging Rates</a:t>
            </a:r>
          </a:p>
        </p:txBody>
      </p:sp>
      <p:sp>
        <p:nvSpPr>
          <p:cNvPr id="2" name="Title 1"/>
          <p:cNvSpPr>
            <a:spLocks noGrp="1"/>
          </p:cNvSpPr>
          <p:nvPr>
            <p:ph type="title"/>
          </p:nvPr>
        </p:nvSpPr>
        <p:spPr/>
        <p:txBody>
          <a:bodyPr/>
          <a:lstStyle/>
          <a:p>
            <a:r>
              <a:rPr lang="en-US" sz="2400" dirty="0"/>
              <a:t>Linear Programming Layer</a:t>
            </a:r>
            <a:endParaRPr lang="en-AU" dirty="0"/>
          </a:p>
        </p:txBody>
      </p:sp>
      <p:sp>
        <p:nvSpPr>
          <p:cNvPr id="4" name="Content Placeholder 3">
            <a:extLst>
              <a:ext uri="{FF2B5EF4-FFF2-40B4-BE49-F238E27FC236}">
                <a16:creationId xmlns:a16="http://schemas.microsoft.com/office/drawing/2014/main" id="{757057E8-2DAC-7500-2B06-50939E3D17F3}"/>
              </a:ext>
            </a:extLst>
          </p:cNvPr>
          <p:cNvSpPr>
            <a:spLocks noGrp="1"/>
          </p:cNvSpPr>
          <p:nvPr>
            <p:ph sz="quarter" idx="21"/>
          </p:nvPr>
        </p:nvSpPr>
        <p:spPr/>
        <p:txBody>
          <a:bodyPr/>
          <a:lstStyle/>
          <a:p>
            <a:r>
              <a:rPr lang="en-AU" dirty="0"/>
              <a:t>Each operating shovel has a limit on the rate at which it can produce material.</a:t>
            </a:r>
          </a:p>
          <a:p>
            <a:pPr marL="0" indent="0">
              <a:buNone/>
            </a:pPr>
            <a:endParaRPr lang="en-AU" dirty="0"/>
          </a:p>
          <a:p>
            <a:r>
              <a:rPr lang="en-AU" dirty="0"/>
              <a:t>The on-board JAMS system continuously measures and updates this digging rate by measuring the time required to spot and load each truck and the tonnage of material produced.</a:t>
            </a:r>
          </a:p>
          <a:p>
            <a:pPr marL="0" indent="0">
              <a:buNone/>
            </a:pPr>
            <a:endParaRPr lang="en-AU" dirty="0"/>
          </a:p>
          <a:p>
            <a:r>
              <a:rPr lang="en-AU" dirty="0"/>
              <a:t>Optimizer incorporates this digging rate as a constraint which specifies that the total of all paths leaving a shovel must be less or equal to the shovel's maximum dig rate.</a:t>
            </a:r>
          </a:p>
          <a:p>
            <a:pPr marL="0" indent="0">
              <a:buNone/>
            </a:pPr>
            <a:endParaRPr lang="en-US" dirty="0"/>
          </a:p>
        </p:txBody>
      </p:sp>
    </p:spTree>
    <p:extLst>
      <p:ext uri="{BB962C8B-B14F-4D97-AF65-F5344CB8AC3E}">
        <p14:creationId xmlns:p14="http://schemas.microsoft.com/office/powerpoint/2010/main" val="15507334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0"/>
          </p:nvPr>
        </p:nvSpPr>
        <p:spPr/>
        <p:txBody>
          <a:bodyPr/>
          <a:lstStyle/>
          <a:p>
            <a:r>
              <a:rPr lang="en-AU" dirty="0"/>
              <a:t>Blending Constraints</a:t>
            </a:r>
          </a:p>
        </p:txBody>
      </p:sp>
      <p:sp>
        <p:nvSpPr>
          <p:cNvPr id="2" name="Title 1"/>
          <p:cNvSpPr>
            <a:spLocks noGrp="1"/>
          </p:cNvSpPr>
          <p:nvPr>
            <p:ph type="title"/>
          </p:nvPr>
        </p:nvSpPr>
        <p:spPr/>
        <p:txBody>
          <a:bodyPr/>
          <a:lstStyle/>
          <a:p>
            <a:r>
              <a:rPr lang="en-US" sz="2400" dirty="0"/>
              <a:t>Linear Programming Layer</a:t>
            </a:r>
            <a:endParaRPr lang="en-AU" dirty="0"/>
          </a:p>
        </p:txBody>
      </p:sp>
      <p:sp>
        <p:nvSpPr>
          <p:cNvPr id="4" name="Content Placeholder 3">
            <a:extLst>
              <a:ext uri="{FF2B5EF4-FFF2-40B4-BE49-F238E27FC236}">
                <a16:creationId xmlns:a16="http://schemas.microsoft.com/office/drawing/2014/main" id="{3C45722A-F09D-8124-5F49-AC720C67A0B9}"/>
              </a:ext>
            </a:extLst>
          </p:cNvPr>
          <p:cNvSpPr>
            <a:spLocks noGrp="1"/>
          </p:cNvSpPr>
          <p:nvPr>
            <p:ph sz="quarter" idx="21"/>
          </p:nvPr>
        </p:nvSpPr>
        <p:spPr/>
        <p:txBody>
          <a:bodyPr/>
          <a:lstStyle/>
          <a:p>
            <a:r>
              <a:rPr lang="en-AU" dirty="0"/>
              <a:t>Optimizer enforces blending constraints to control the quality of material produced at specific dumps. To configure blending, the mine specifies a list of material qualities for each material block.</a:t>
            </a:r>
          </a:p>
          <a:p>
            <a:pPr marL="0" indent="0">
              <a:buNone/>
            </a:pPr>
            <a:endParaRPr lang="en-AU" dirty="0"/>
          </a:p>
          <a:p>
            <a:r>
              <a:rPr lang="en-AU" dirty="0"/>
              <a:t>For example, a gold/copper mine might specify %Au and %Cu as material qualities. Each material block contains assayed values for all the quality parameters, typically obtained from the mine planning system.</a:t>
            </a:r>
          </a:p>
          <a:p>
            <a:pPr marL="0" indent="0">
              <a:buNone/>
            </a:pPr>
            <a:endParaRPr lang="en-AU" dirty="0"/>
          </a:p>
          <a:p>
            <a:r>
              <a:rPr lang="en-AU" dirty="0"/>
              <a:t>Optimizer uses the Blend Model table to define different blending constraints that comprise constraints in the LP simplex model (see Blending Module). </a:t>
            </a:r>
          </a:p>
        </p:txBody>
      </p:sp>
    </p:spTree>
    <p:extLst>
      <p:ext uri="{BB962C8B-B14F-4D97-AF65-F5344CB8AC3E}">
        <p14:creationId xmlns:p14="http://schemas.microsoft.com/office/powerpoint/2010/main" val="30509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0C20F2-5309-DA14-EA1A-6D6DF83ED24E}"/>
              </a:ext>
            </a:extLst>
          </p:cNvPr>
          <p:cNvSpPr>
            <a:spLocks noGrp="1"/>
          </p:cNvSpPr>
          <p:nvPr>
            <p:ph type="body" sz="quarter" idx="20"/>
          </p:nvPr>
        </p:nvSpPr>
        <p:spPr/>
        <p:txBody>
          <a:bodyPr/>
          <a:lstStyle/>
          <a:p>
            <a:r>
              <a:rPr lang="en-US" dirty="0"/>
              <a:t>Outline</a:t>
            </a:r>
          </a:p>
        </p:txBody>
      </p:sp>
      <p:sp>
        <p:nvSpPr>
          <p:cNvPr id="4" name="Title 3"/>
          <p:cNvSpPr>
            <a:spLocks noGrp="1"/>
          </p:cNvSpPr>
          <p:nvPr>
            <p:ph type="title"/>
          </p:nvPr>
        </p:nvSpPr>
        <p:spPr/>
        <p:txBody>
          <a:bodyPr/>
          <a:lstStyle/>
          <a:p>
            <a:r>
              <a:rPr lang="en-AU" dirty="0"/>
              <a:t>Optimizer</a:t>
            </a:r>
          </a:p>
        </p:txBody>
      </p:sp>
      <p:sp>
        <p:nvSpPr>
          <p:cNvPr id="5" name="Content Placeholder 4"/>
          <p:cNvSpPr>
            <a:spLocks noGrp="1"/>
          </p:cNvSpPr>
          <p:nvPr>
            <p:ph sz="quarter" idx="21"/>
          </p:nvPr>
        </p:nvSpPr>
        <p:spPr/>
        <p:txBody>
          <a:bodyPr/>
          <a:lstStyle/>
          <a:p>
            <a:r>
              <a:rPr lang="en-AU" dirty="0"/>
              <a:t>Introduction</a:t>
            </a:r>
          </a:p>
          <a:p>
            <a:pPr lvl="1"/>
            <a:r>
              <a:rPr lang="en-AU" dirty="0"/>
              <a:t>What is optimization?</a:t>
            </a:r>
          </a:p>
          <a:p>
            <a:pPr lvl="1"/>
            <a:r>
              <a:rPr lang="en-AU" dirty="0"/>
              <a:t>Overview of Optimizer</a:t>
            </a:r>
          </a:p>
          <a:p>
            <a:r>
              <a:rPr lang="en-AU" dirty="0"/>
              <a:t>The Linear Programming Layer</a:t>
            </a:r>
          </a:p>
          <a:p>
            <a:pPr lvl="1"/>
            <a:r>
              <a:rPr lang="en-AU" dirty="0"/>
              <a:t>Description</a:t>
            </a:r>
          </a:p>
          <a:p>
            <a:pPr lvl="1"/>
            <a:r>
              <a:rPr lang="en-AU" dirty="0"/>
              <a:t>Structure</a:t>
            </a:r>
          </a:p>
          <a:p>
            <a:pPr lvl="1"/>
            <a:r>
              <a:rPr lang="en-AU" dirty="0"/>
              <a:t>Solution procedure</a:t>
            </a:r>
          </a:p>
          <a:p>
            <a:r>
              <a:rPr lang="en-AU" dirty="0"/>
              <a:t>The Dynamic Assignment Layer</a:t>
            </a:r>
          </a:p>
          <a:p>
            <a:pPr lvl="1"/>
            <a:r>
              <a:rPr lang="en-AU" dirty="0"/>
              <a:t>Shovel Assignments</a:t>
            </a:r>
          </a:p>
          <a:p>
            <a:pPr lvl="1"/>
            <a:r>
              <a:rPr lang="en-AU" dirty="0"/>
              <a:t>Dump Assignments</a:t>
            </a:r>
          </a:p>
          <a:p>
            <a:pPr lvl="1"/>
            <a:r>
              <a:rPr lang="en-AU" dirty="0"/>
              <a:t>Reassignments</a:t>
            </a:r>
          </a:p>
          <a:p>
            <a:pPr lvl="1"/>
            <a:r>
              <a:rPr lang="en-AU" dirty="0"/>
              <a:t>Fuel Assignments</a:t>
            </a:r>
          </a:p>
          <a:p>
            <a:pPr lvl="1"/>
            <a:r>
              <a:rPr lang="en-AU" dirty="0"/>
              <a:t>THPH Assignments</a:t>
            </a:r>
          </a:p>
          <a:p>
            <a:endParaRPr lang="en-AU" dirty="0"/>
          </a:p>
        </p:txBody>
      </p:sp>
    </p:spTree>
    <p:extLst>
      <p:ext uri="{BB962C8B-B14F-4D97-AF65-F5344CB8AC3E}">
        <p14:creationId xmlns:p14="http://schemas.microsoft.com/office/powerpoint/2010/main" val="17100339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0"/>
          </p:nvPr>
        </p:nvSpPr>
        <p:spPr/>
        <p:txBody>
          <a:bodyPr/>
          <a:lstStyle/>
          <a:p>
            <a:r>
              <a:rPr lang="en-AU" dirty="0"/>
              <a:t>Available Truck Haulage Constraints</a:t>
            </a:r>
          </a:p>
        </p:txBody>
      </p:sp>
      <p:sp>
        <p:nvSpPr>
          <p:cNvPr id="2" name="Title 1"/>
          <p:cNvSpPr>
            <a:spLocks noGrp="1"/>
          </p:cNvSpPr>
          <p:nvPr>
            <p:ph type="title"/>
          </p:nvPr>
        </p:nvSpPr>
        <p:spPr/>
        <p:txBody>
          <a:bodyPr/>
          <a:lstStyle/>
          <a:p>
            <a:r>
              <a:rPr lang="en-US" sz="2400" dirty="0"/>
              <a:t>Linear Programming Layer</a:t>
            </a:r>
            <a:endParaRPr lang="en-AU" dirty="0"/>
          </a:p>
        </p:txBody>
      </p:sp>
      <p:sp>
        <p:nvSpPr>
          <p:cNvPr id="4" name="Content Placeholder 3">
            <a:extLst>
              <a:ext uri="{FF2B5EF4-FFF2-40B4-BE49-F238E27FC236}">
                <a16:creationId xmlns:a16="http://schemas.microsoft.com/office/drawing/2014/main" id="{4E76E941-57B4-6DC5-E750-FA46D96C9265}"/>
              </a:ext>
            </a:extLst>
          </p:cNvPr>
          <p:cNvSpPr>
            <a:spLocks noGrp="1"/>
          </p:cNvSpPr>
          <p:nvPr>
            <p:ph sz="quarter" idx="21"/>
          </p:nvPr>
        </p:nvSpPr>
        <p:spPr/>
        <p:txBody>
          <a:bodyPr/>
          <a:lstStyle/>
          <a:p>
            <a:r>
              <a:rPr lang="en-AU" dirty="0"/>
              <a:t>Mines often operate with less trucks than are required to completely cover the shovels. In these under-trucked scenarios, Optimizer optionally adds a total truck haulage constraint which automatically decreases feed rates to low priority or long-haul shovels such that the required truck haulage matches that actual available truck haulage (see Match Trucks).</a:t>
            </a:r>
          </a:p>
          <a:p>
            <a:pPr marL="0" indent="0">
              <a:buNone/>
            </a:pPr>
            <a:endParaRPr lang="en-AU" dirty="0"/>
          </a:p>
          <a:p>
            <a:r>
              <a:rPr lang="en-AU" dirty="0"/>
              <a:t>For mines which incorporate multiple pits, Optimizer creates separate haulage constraints for each pit to avoid starving shovels in one pit due to insufficient trucks in another pit.</a:t>
            </a:r>
          </a:p>
        </p:txBody>
      </p:sp>
    </p:spTree>
    <p:extLst>
      <p:ext uri="{BB962C8B-B14F-4D97-AF65-F5344CB8AC3E}">
        <p14:creationId xmlns:p14="http://schemas.microsoft.com/office/powerpoint/2010/main" val="2376338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0"/>
          </p:nvPr>
        </p:nvSpPr>
        <p:spPr/>
        <p:txBody>
          <a:bodyPr/>
          <a:lstStyle/>
          <a:p>
            <a:r>
              <a:rPr lang="en-AU" dirty="0"/>
              <a:t>Shovel Restrictions</a:t>
            </a:r>
          </a:p>
        </p:txBody>
      </p:sp>
      <p:sp>
        <p:nvSpPr>
          <p:cNvPr id="2" name="Title 1"/>
          <p:cNvSpPr>
            <a:spLocks noGrp="1"/>
          </p:cNvSpPr>
          <p:nvPr>
            <p:ph type="title"/>
          </p:nvPr>
        </p:nvSpPr>
        <p:spPr/>
        <p:txBody>
          <a:bodyPr/>
          <a:lstStyle/>
          <a:p>
            <a:r>
              <a:rPr lang="en-US" sz="2400" dirty="0"/>
              <a:t>Linear Programming Layer</a:t>
            </a:r>
            <a:endParaRPr lang="en-AU" dirty="0"/>
          </a:p>
        </p:txBody>
      </p:sp>
      <p:sp>
        <p:nvSpPr>
          <p:cNvPr id="4" name="Content Placeholder 3">
            <a:extLst>
              <a:ext uri="{FF2B5EF4-FFF2-40B4-BE49-F238E27FC236}">
                <a16:creationId xmlns:a16="http://schemas.microsoft.com/office/drawing/2014/main" id="{04285F53-426E-0341-610D-AA889EED3000}"/>
              </a:ext>
            </a:extLst>
          </p:cNvPr>
          <p:cNvSpPr>
            <a:spLocks noGrp="1"/>
          </p:cNvSpPr>
          <p:nvPr>
            <p:ph sz="quarter" idx="21"/>
          </p:nvPr>
        </p:nvSpPr>
        <p:spPr/>
        <p:txBody>
          <a:bodyPr/>
          <a:lstStyle/>
          <a:p>
            <a:r>
              <a:rPr lang="en-AU" dirty="0"/>
              <a:t>Optimizer supports locking of shovels to specific dumps or restricting shovels from feeding certain dumps.</a:t>
            </a:r>
          </a:p>
          <a:p>
            <a:pPr marL="0" indent="0">
              <a:buNone/>
            </a:pPr>
            <a:endParaRPr lang="en-AU" dirty="0"/>
          </a:p>
          <a:p>
            <a:r>
              <a:rPr lang="en-AU" dirty="0"/>
              <a:t>These constraints are more restrictive than material constraints, since they force Optimizer to only consider specific dumps as candidates for assignments.</a:t>
            </a:r>
          </a:p>
          <a:p>
            <a:endParaRPr lang="en-US" dirty="0"/>
          </a:p>
        </p:txBody>
      </p:sp>
    </p:spTree>
    <p:extLst>
      <p:ext uri="{BB962C8B-B14F-4D97-AF65-F5344CB8AC3E}">
        <p14:creationId xmlns:p14="http://schemas.microsoft.com/office/powerpoint/2010/main" val="969440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0"/>
          </p:nvPr>
        </p:nvSpPr>
        <p:spPr/>
        <p:txBody>
          <a:bodyPr/>
          <a:lstStyle/>
          <a:p>
            <a:r>
              <a:rPr lang="en-AU" dirty="0"/>
              <a:t>Grade Restrictions</a:t>
            </a:r>
          </a:p>
        </p:txBody>
      </p:sp>
      <p:sp>
        <p:nvSpPr>
          <p:cNvPr id="2" name="Title 1"/>
          <p:cNvSpPr>
            <a:spLocks noGrp="1"/>
          </p:cNvSpPr>
          <p:nvPr>
            <p:ph type="title"/>
          </p:nvPr>
        </p:nvSpPr>
        <p:spPr/>
        <p:txBody>
          <a:bodyPr/>
          <a:lstStyle/>
          <a:p>
            <a:r>
              <a:rPr lang="en-US" sz="2400" dirty="0"/>
              <a:t>Linear Programming Layer</a:t>
            </a:r>
            <a:endParaRPr lang="en-AU" dirty="0"/>
          </a:p>
        </p:txBody>
      </p:sp>
      <p:sp>
        <p:nvSpPr>
          <p:cNvPr id="4" name="Content Placeholder 3">
            <a:extLst>
              <a:ext uri="{FF2B5EF4-FFF2-40B4-BE49-F238E27FC236}">
                <a16:creationId xmlns:a16="http://schemas.microsoft.com/office/drawing/2014/main" id="{6292CAE8-5457-0158-1FE8-E2249AAA27E4}"/>
              </a:ext>
            </a:extLst>
          </p:cNvPr>
          <p:cNvSpPr>
            <a:spLocks noGrp="1"/>
          </p:cNvSpPr>
          <p:nvPr>
            <p:ph sz="quarter" idx="21"/>
          </p:nvPr>
        </p:nvSpPr>
        <p:spPr/>
        <p:txBody>
          <a:bodyPr/>
          <a:lstStyle/>
          <a:p>
            <a:r>
              <a:rPr lang="en-AU" dirty="0"/>
              <a:t>Optimizer supports locking of grade blocks to dumps or restricting a specific grade block from being assigned to certain dumps.  These restrictions are less restrictive than shovel restrictions since they only apply to shovels digging a specific material block.</a:t>
            </a:r>
          </a:p>
          <a:p>
            <a:endParaRPr lang="en-US" dirty="0"/>
          </a:p>
        </p:txBody>
      </p:sp>
    </p:spTree>
    <p:extLst>
      <p:ext uri="{BB962C8B-B14F-4D97-AF65-F5344CB8AC3E}">
        <p14:creationId xmlns:p14="http://schemas.microsoft.com/office/powerpoint/2010/main" val="4286460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0"/>
          </p:nvPr>
        </p:nvSpPr>
        <p:spPr/>
        <p:txBody>
          <a:bodyPr/>
          <a:lstStyle/>
          <a:p>
            <a:r>
              <a:rPr lang="en-AU" dirty="0"/>
              <a:t>Shovel Priorities</a:t>
            </a:r>
          </a:p>
        </p:txBody>
      </p:sp>
      <p:sp>
        <p:nvSpPr>
          <p:cNvPr id="2" name="Title 1"/>
          <p:cNvSpPr>
            <a:spLocks noGrp="1"/>
          </p:cNvSpPr>
          <p:nvPr>
            <p:ph type="title"/>
          </p:nvPr>
        </p:nvSpPr>
        <p:spPr/>
        <p:txBody>
          <a:bodyPr/>
          <a:lstStyle/>
          <a:p>
            <a:r>
              <a:rPr lang="en-US" sz="2400" dirty="0"/>
              <a:t>Linear Programming Layer</a:t>
            </a:r>
            <a:endParaRPr lang="en-AU" dirty="0"/>
          </a:p>
        </p:txBody>
      </p:sp>
      <p:sp>
        <p:nvSpPr>
          <p:cNvPr id="4" name="Content Placeholder 3">
            <a:extLst>
              <a:ext uri="{FF2B5EF4-FFF2-40B4-BE49-F238E27FC236}">
                <a16:creationId xmlns:a16="http://schemas.microsoft.com/office/drawing/2014/main" id="{F78D22A4-1685-DF57-98A2-F6BA31E1A866}"/>
              </a:ext>
            </a:extLst>
          </p:cNvPr>
          <p:cNvSpPr>
            <a:spLocks noGrp="1"/>
          </p:cNvSpPr>
          <p:nvPr>
            <p:ph sz="quarter" idx="21"/>
          </p:nvPr>
        </p:nvSpPr>
        <p:spPr/>
        <p:txBody>
          <a:bodyPr/>
          <a:lstStyle/>
          <a:p>
            <a:r>
              <a:rPr lang="en-AU" dirty="0"/>
              <a:t>Optimizer supports low, medium, and high priorities for any shovels. Shovel priorities ensure that high priority shovels are covered preferentially over lower priority shovels.</a:t>
            </a:r>
          </a:p>
          <a:p>
            <a:endParaRPr lang="en-US" dirty="0"/>
          </a:p>
        </p:txBody>
      </p:sp>
    </p:spTree>
    <p:extLst>
      <p:ext uri="{BB962C8B-B14F-4D97-AF65-F5344CB8AC3E}">
        <p14:creationId xmlns:p14="http://schemas.microsoft.com/office/powerpoint/2010/main" val="33493806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0"/>
          </p:nvPr>
        </p:nvSpPr>
        <p:spPr/>
        <p:txBody>
          <a:bodyPr/>
          <a:lstStyle/>
          <a:p>
            <a:r>
              <a:rPr lang="en-AU" dirty="0"/>
              <a:t>Material Priorities</a:t>
            </a:r>
          </a:p>
        </p:txBody>
      </p:sp>
      <p:sp>
        <p:nvSpPr>
          <p:cNvPr id="2" name="Title 1"/>
          <p:cNvSpPr>
            <a:spLocks noGrp="1"/>
          </p:cNvSpPr>
          <p:nvPr>
            <p:ph type="title"/>
          </p:nvPr>
        </p:nvSpPr>
        <p:spPr/>
        <p:txBody>
          <a:bodyPr/>
          <a:lstStyle/>
          <a:p>
            <a:r>
              <a:rPr lang="en-US" sz="2400" dirty="0"/>
              <a:t>Linear Programming Layer</a:t>
            </a:r>
            <a:endParaRPr lang="en-AU" dirty="0"/>
          </a:p>
        </p:txBody>
      </p:sp>
      <p:sp>
        <p:nvSpPr>
          <p:cNvPr id="4" name="Content Placeholder 3">
            <a:extLst>
              <a:ext uri="{FF2B5EF4-FFF2-40B4-BE49-F238E27FC236}">
                <a16:creationId xmlns:a16="http://schemas.microsoft.com/office/drawing/2014/main" id="{761765A2-017B-E7F2-3A42-0524BA6C53FA}"/>
              </a:ext>
            </a:extLst>
          </p:cNvPr>
          <p:cNvSpPr>
            <a:spLocks noGrp="1"/>
          </p:cNvSpPr>
          <p:nvPr>
            <p:ph sz="quarter" idx="21"/>
          </p:nvPr>
        </p:nvSpPr>
        <p:spPr/>
        <p:txBody>
          <a:bodyPr/>
          <a:lstStyle/>
          <a:p>
            <a:r>
              <a:rPr lang="en-AU" dirty="0"/>
              <a:t>Optimizer supports low, medium, and high priorities for all material types defined in the enumeration database.</a:t>
            </a:r>
          </a:p>
          <a:p>
            <a:pPr marL="0" indent="0">
              <a:buNone/>
            </a:pPr>
            <a:endParaRPr lang="en-AU" dirty="0"/>
          </a:p>
          <a:p>
            <a:r>
              <a:rPr lang="en-AU" dirty="0"/>
              <a:t>Unlike shovel priorities, material priorities only apply to shovels when that shovel is digging the selected material type. If a shovel changes from digging ore to waste, it automatically switches to the associated waste priority.</a:t>
            </a:r>
          </a:p>
          <a:p>
            <a:endParaRPr lang="en-US" dirty="0"/>
          </a:p>
        </p:txBody>
      </p:sp>
    </p:spTree>
    <p:extLst>
      <p:ext uri="{BB962C8B-B14F-4D97-AF65-F5344CB8AC3E}">
        <p14:creationId xmlns:p14="http://schemas.microsoft.com/office/powerpoint/2010/main" val="6163474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0"/>
          </p:nvPr>
        </p:nvSpPr>
        <p:spPr/>
        <p:txBody>
          <a:bodyPr/>
          <a:lstStyle/>
          <a:p>
            <a:r>
              <a:rPr lang="en-AU" dirty="0"/>
              <a:t>Shovel Coverage Factors</a:t>
            </a:r>
          </a:p>
        </p:txBody>
      </p:sp>
      <p:sp>
        <p:nvSpPr>
          <p:cNvPr id="2" name="Title 1"/>
          <p:cNvSpPr>
            <a:spLocks noGrp="1"/>
          </p:cNvSpPr>
          <p:nvPr>
            <p:ph type="title"/>
          </p:nvPr>
        </p:nvSpPr>
        <p:spPr/>
        <p:txBody>
          <a:bodyPr/>
          <a:lstStyle/>
          <a:p>
            <a:r>
              <a:rPr lang="en-US" sz="2400" dirty="0"/>
              <a:t>Linear Programming Layer</a:t>
            </a:r>
            <a:endParaRPr lang="en-AU" dirty="0"/>
          </a:p>
        </p:txBody>
      </p:sp>
      <p:sp>
        <p:nvSpPr>
          <p:cNvPr id="4" name="Content Placeholder 3">
            <a:extLst>
              <a:ext uri="{FF2B5EF4-FFF2-40B4-BE49-F238E27FC236}">
                <a16:creationId xmlns:a16="http://schemas.microsoft.com/office/drawing/2014/main" id="{DCF2786A-C27C-F676-1C7E-783D105F07F2}"/>
              </a:ext>
            </a:extLst>
          </p:cNvPr>
          <p:cNvSpPr>
            <a:spLocks noGrp="1"/>
          </p:cNvSpPr>
          <p:nvPr>
            <p:ph sz="quarter" idx="21"/>
          </p:nvPr>
        </p:nvSpPr>
        <p:spPr/>
        <p:txBody>
          <a:bodyPr/>
          <a:lstStyle/>
          <a:p>
            <a:r>
              <a:rPr lang="en-AU" dirty="0"/>
              <a:t>Optimizer supports a percent coverage factor for each shovel.  Setting the coverage factor less than 100% allows the mine to cover high priority shovels up to the specified percentage, with the remaining coverage being distributed among lower priority shovels.</a:t>
            </a:r>
          </a:p>
          <a:p>
            <a:pPr marL="0" indent="0">
              <a:buNone/>
            </a:pPr>
            <a:endParaRPr lang="en-AU" dirty="0"/>
          </a:p>
          <a:p>
            <a:r>
              <a:rPr lang="en-AU" dirty="0"/>
              <a:t>Coverage factors can also be higher than 100% to insure minimal hang time for very high priority shovels.</a:t>
            </a:r>
          </a:p>
          <a:p>
            <a:endParaRPr lang="en-US" dirty="0"/>
          </a:p>
        </p:txBody>
      </p:sp>
    </p:spTree>
    <p:extLst>
      <p:ext uri="{BB962C8B-B14F-4D97-AF65-F5344CB8AC3E}">
        <p14:creationId xmlns:p14="http://schemas.microsoft.com/office/powerpoint/2010/main" val="3806725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BF97907-8F37-58B4-5463-A5795FBC948C}"/>
              </a:ext>
            </a:extLst>
          </p:cNvPr>
          <p:cNvSpPr>
            <a:spLocks noGrp="1"/>
          </p:cNvSpPr>
          <p:nvPr>
            <p:ph type="body" sz="quarter" idx="20"/>
          </p:nvPr>
        </p:nvSpPr>
        <p:spPr/>
        <p:txBody>
          <a:bodyPr/>
          <a:lstStyle/>
          <a:p>
            <a:r>
              <a:rPr lang="en-AU" dirty="0"/>
              <a:t>LP Solution Procedure</a:t>
            </a:r>
            <a:endParaRPr lang="en-US" dirty="0"/>
          </a:p>
        </p:txBody>
      </p:sp>
      <p:sp>
        <p:nvSpPr>
          <p:cNvPr id="2" name="Title 1"/>
          <p:cNvSpPr>
            <a:spLocks noGrp="1"/>
          </p:cNvSpPr>
          <p:nvPr>
            <p:ph type="title"/>
          </p:nvPr>
        </p:nvSpPr>
        <p:spPr/>
        <p:txBody>
          <a:bodyPr/>
          <a:lstStyle/>
          <a:p>
            <a:r>
              <a:rPr lang="en-US" sz="2400" dirty="0"/>
              <a:t>Linear Programming Layer</a:t>
            </a:r>
            <a:endParaRPr lang="en-AU" dirty="0"/>
          </a:p>
        </p:txBody>
      </p:sp>
      <p:graphicFrame>
        <p:nvGraphicFramePr>
          <p:cNvPr id="5" name="Diagram 4"/>
          <p:cNvGraphicFramePr/>
          <p:nvPr/>
        </p:nvGraphicFramePr>
        <p:xfrm>
          <a:off x="2474120" y="1405890"/>
          <a:ext cx="7258050" cy="4297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65165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0"/>
          </p:nvPr>
        </p:nvSpPr>
        <p:spPr>
          <a:xfrm>
            <a:off x="609601" y="1019833"/>
            <a:ext cx="10972800" cy="313932"/>
          </a:xfrm>
        </p:spPr>
        <p:txBody>
          <a:bodyPr/>
          <a:lstStyle/>
          <a:p>
            <a:pPr lvl="0"/>
            <a:r>
              <a:rPr lang="en-AU" sz="1600" dirty="0"/>
              <a:t>LP Solution Procedure – Node Properties</a:t>
            </a:r>
            <a:endParaRPr lang="en-AU" sz="1400" dirty="0"/>
          </a:p>
        </p:txBody>
      </p:sp>
      <p:sp>
        <p:nvSpPr>
          <p:cNvPr id="2" name="Title 1"/>
          <p:cNvSpPr>
            <a:spLocks noGrp="1"/>
          </p:cNvSpPr>
          <p:nvPr>
            <p:ph type="title"/>
          </p:nvPr>
        </p:nvSpPr>
        <p:spPr/>
        <p:txBody>
          <a:bodyPr/>
          <a:lstStyle/>
          <a:p>
            <a:r>
              <a:rPr lang="en-US" sz="2400" dirty="0"/>
              <a:t>Linear Programming Layer</a:t>
            </a:r>
            <a:endParaRPr lang="en-AU" dirty="0"/>
          </a:p>
        </p:txBody>
      </p:sp>
      <p:sp>
        <p:nvSpPr>
          <p:cNvPr id="4" name="Content Placeholder 3">
            <a:extLst>
              <a:ext uri="{FF2B5EF4-FFF2-40B4-BE49-F238E27FC236}">
                <a16:creationId xmlns:a16="http://schemas.microsoft.com/office/drawing/2014/main" id="{7C2FFEA4-7C74-DBA6-BCF2-7E0F30EDBDB8}"/>
              </a:ext>
            </a:extLst>
          </p:cNvPr>
          <p:cNvSpPr>
            <a:spLocks noGrp="1"/>
          </p:cNvSpPr>
          <p:nvPr>
            <p:ph sz="quarter" idx="21"/>
          </p:nvPr>
        </p:nvSpPr>
        <p:spPr>
          <a:xfrm>
            <a:off x="609600" y="1663200"/>
            <a:ext cx="10972800" cy="4453120"/>
          </a:xfrm>
        </p:spPr>
        <p:txBody>
          <a:bodyPr/>
          <a:lstStyle/>
          <a:p>
            <a:pPr lvl="0"/>
            <a:r>
              <a:rPr lang="en-US" sz="1600" dirty="0"/>
              <a:t>Name: (name), name of the shovel or Dump location.</a:t>
            </a:r>
            <a:endParaRPr lang="en-AU" sz="1600" dirty="0"/>
          </a:p>
          <a:p>
            <a:pPr lvl="0"/>
            <a:r>
              <a:rPr lang="en-US" sz="1600" dirty="0"/>
              <a:t>Node type: (</a:t>
            </a:r>
            <a:r>
              <a:rPr lang="en-US" sz="1600" dirty="0" err="1"/>
              <a:t>nodeType</a:t>
            </a:r>
            <a:r>
              <a:rPr lang="en-US" sz="1600" dirty="0"/>
              <a:t>), the node class, may be LPNODE_SHOVEL for shovels, or for dumps LPNODE_CRUSHER, for crushers or LPNODE_STOCKPILE, for Stockpiles or LPNODE_DUMP for dumps.</a:t>
            </a:r>
            <a:endParaRPr lang="en-AU" sz="1600" dirty="0"/>
          </a:p>
          <a:p>
            <a:pPr lvl="0"/>
            <a:r>
              <a:rPr lang="en-US" sz="1600" dirty="0"/>
              <a:t>Feed rate: (</a:t>
            </a:r>
            <a:r>
              <a:rPr lang="en-US" sz="1600" dirty="0" err="1"/>
              <a:t>feedRate</a:t>
            </a:r>
            <a:r>
              <a:rPr lang="en-US" sz="1600" dirty="0"/>
              <a:t>), flow rate goal in tons per hour.</a:t>
            </a:r>
            <a:endParaRPr lang="en-AU" sz="1600" dirty="0"/>
          </a:p>
          <a:p>
            <a:pPr lvl="0"/>
            <a:r>
              <a:rPr lang="en-US" sz="1600" dirty="0"/>
              <a:t>Capacity: (capacity), capacity or maximum feed rate, in tons per hour.</a:t>
            </a:r>
            <a:endParaRPr lang="en-AU" sz="1600" dirty="0"/>
          </a:p>
          <a:p>
            <a:pPr lvl="0"/>
            <a:r>
              <a:rPr lang="en-US" sz="1600" dirty="0" err="1"/>
              <a:t>SpotTime</a:t>
            </a:r>
            <a:r>
              <a:rPr lang="en-US" sz="1600" dirty="0"/>
              <a:t>: expected Spotting time, given in seconds.</a:t>
            </a:r>
            <a:endParaRPr lang="en-AU" sz="1600" dirty="0"/>
          </a:p>
          <a:p>
            <a:pPr lvl="0"/>
            <a:r>
              <a:rPr lang="en-US" sz="1600" dirty="0"/>
              <a:t>Percentage of coverage: (</a:t>
            </a:r>
            <a:r>
              <a:rPr lang="en-US" sz="1600" dirty="0" err="1"/>
              <a:t>percentCoverage</a:t>
            </a:r>
            <a:r>
              <a:rPr lang="en-US" sz="1600" dirty="0"/>
              <a:t>), percentage of coverage desired, in percentage.</a:t>
            </a:r>
            <a:endParaRPr lang="en-AU" sz="1600" dirty="0"/>
          </a:p>
          <a:p>
            <a:pPr lvl="0"/>
            <a:r>
              <a:rPr lang="en-US" sz="1600" dirty="0"/>
              <a:t>Materials: (materials), list of materials produced by the load node, or accepted by the dump node.</a:t>
            </a:r>
            <a:endParaRPr lang="en-AU" sz="1600" dirty="0"/>
          </a:p>
          <a:p>
            <a:pPr lvl="0"/>
            <a:r>
              <a:rPr lang="en-US" sz="1600" dirty="0"/>
              <a:t>Polygons: (grades), list of polygons produced by the node of load.</a:t>
            </a:r>
            <a:endParaRPr lang="en-AU" sz="1600" dirty="0"/>
          </a:p>
          <a:p>
            <a:pPr lvl="0"/>
            <a:r>
              <a:rPr lang="en-US" sz="1600" dirty="0"/>
              <a:t>State: (status), the node of load or dump node.</a:t>
            </a:r>
            <a:endParaRPr lang="en-AU" sz="1600" dirty="0"/>
          </a:p>
          <a:p>
            <a:pPr lvl="0"/>
            <a:r>
              <a:rPr lang="en-US" sz="1600" dirty="0"/>
              <a:t>Region: (region), a Region where the node of load is located or Dump.</a:t>
            </a:r>
            <a:endParaRPr lang="en-AU" sz="1600" dirty="0"/>
          </a:p>
          <a:p>
            <a:pPr lvl="0"/>
            <a:r>
              <a:rPr lang="en-US" sz="1600" dirty="0"/>
              <a:t>Material: (material), last material produced by the node of load.</a:t>
            </a:r>
            <a:endParaRPr lang="en-AU" sz="1600" dirty="0"/>
          </a:p>
          <a:p>
            <a:pPr lvl="0"/>
            <a:r>
              <a:rPr lang="en-US" sz="1600" dirty="0"/>
              <a:t>Location: (location), location of load node or the Dump node.</a:t>
            </a:r>
            <a:endParaRPr lang="en-AU" sz="1600" dirty="0"/>
          </a:p>
          <a:p>
            <a:pPr lvl="0"/>
            <a:r>
              <a:rPr lang="en-US" sz="1600" dirty="0"/>
              <a:t>A: fixed (</a:t>
            </a:r>
            <a:r>
              <a:rPr lang="en-US" sz="1600" dirty="0" err="1"/>
              <a:t>lockedTo</a:t>
            </a:r>
            <a:r>
              <a:rPr lang="en-US" sz="1600" dirty="0"/>
              <a:t>), Dump node to which this load node</a:t>
            </a:r>
            <a:r>
              <a:rPr lang="en-AU" sz="1600" dirty="0"/>
              <a:t> is locked.</a:t>
            </a:r>
          </a:p>
          <a:p>
            <a:pPr lvl="0"/>
            <a:r>
              <a:rPr lang="en-US" sz="1600" dirty="0"/>
              <a:t>ID shovel: (shovel), id related to the node of load in question.</a:t>
            </a:r>
            <a:endParaRPr lang="en-AU" sz="1600" dirty="0"/>
          </a:p>
          <a:p>
            <a:r>
              <a:rPr lang="en-GB" sz="1600" dirty="0"/>
              <a:t>Priority of shovel: (priority), priority configured for the load node.</a:t>
            </a:r>
            <a:endParaRPr lang="en-AU" sz="1600" dirty="0"/>
          </a:p>
        </p:txBody>
      </p:sp>
    </p:spTree>
    <p:extLst>
      <p:ext uri="{BB962C8B-B14F-4D97-AF65-F5344CB8AC3E}">
        <p14:creationId xmlns:p14="http://schemas.microsoft.com/office/powerpoint/2010/main" val="19002238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0"/>
          </p:nvPr>
        </p:nvSpPr>
        <p:spPr/>
        <p:txBody>
          <a:bodyPr/>
          <a:lstStyle/>
          <a:p>
            <a:r>
              <a:rPr lang="en-AU" dirty="0"/>
              <a:t>LP Solution Procedure – truck size</a:t>
            </a:r>
          </a:p>
        </p:txBody>
      </p:sp>
      <p:sp>
        <p:nvSpPr>
          <p:cNvPr id="2" name="Title 1"/>
          <p:cNvSpPr>
            <a:spLocks noGrp="1"/>
          </p:cNvSpPr>
          <p:nvPr>
            <p:ph type="title"/>
          </p:nvPr>
        </p:nvSpPr>
        <p:spPr/>
        <p:txBody>
          <a:bodyPr/>
          <a:lstStyle/>
          <a:p>
            <a:r>
              <a:rPr lang="en-US" sz="2400" dirty="0"/>
              <a:t>Linear Programming Layer</a:t>
            </a:r>
            <a:endParaRPr lang="en-AU" dirty="0"/>
          </a:p>
        </p:txBody>
      </p:sp>
      <p:sp>
        <p:nvSpPr>
          <p:cNvPr id="4" name="Content Placeholder 3">
            <a:extLst>
              <a:ext uri="{FF2B5EF4-FFF2-40B4-BE49-F238E27FC236}">
                <a16:creationId xmlns:a16="http://schemas.microsoft.com/office/drawing/2014/main" id="{AE278D6F-2FCD-997D-27FB-A345D4CDDC8F}"/>
              </a:ext>
            </a:extLst>
          </p:cNvPr>
          <p:cNvSpPr>
            <a:spLocks noGrp="1"/>
          </p:cNvSpPr>
          <p:nvPr>
            <p:ph sz="quarter" idx="21"/>
          </p:nvPr>
        </p:nvSpPr>
        <p:spPr/>
        <p:txBody>
          <a:bodyPr/>
          <a:lstStyle/>
          <a:p>
            <a:r>
              <a:rPr lang="en-AU" dirty="0"/>
              <a:t>Finds the set value of the standard truck in the system.</a:t>
            </a:r>
          </a:p>
          <a:p>
            <a:endParaRPr lang="en-US" dirty="0"/>
          </a:p>
        </p:txBody>
      </p:sp>
    </p:spTree>
    <p:extLst>
      <p:ext uri="{BB962C8B-B14F-4D97-AF65-F5344CB8AC3E}">
        <p14:creationId xmlns:p14="http://schemas.microsoft.com/office/powerpoint/2010/main" val="7785789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0"/>
          </p:nvPr>
        </p:nvSpPr>
        <p:spPr/>
        <p:txBody>
          <a:bodyPr/>
          <a:lstStyle/>
          <a:p>
            <a:r>
              <a:rPr lang="en-AU" dirty="0"/>
              <a:t>LP Solution Procedure – Match Trucks</a:t>
            </a:r>
          </a:p>
        </p:txBody>
      </p:sp>
      <p:sp>
        <p:nvSpPr>
          <p:cNvPr id="2" name="Title 1"/>
          <p:cNvSpPr>
            <a:spLocks noGrp="1"/>
          </p:cNvSpPr>
          <p:nvPr>
            <p:ph type="title"/>
          </p:nvPr>
        </p:nvSpPr>
        <p:spPr/>
        <p:txBody>
          <a:bodyPr/>
          <a:lstStyle/>
          <a:p>
            <a:r>
              <a:rPr lang="en-US" sz="2400" dirty="0"/>
              <a:t>Linear Programming Layer</a:t>
            </a:r>
            <a:endParaRPr lang="en-AU" dirty="0"/>
          </a:p>
        </p:txBody>
      </p:sp>
      <p:sp>
        <p:nvSpPr>
          <p:cNvPr id="5" name="Content Placeholder 4">
            <a:extLst>
              <a:ext uri="{FF2B5EF4-FFF2-40B4-BE49-F238E27FC236}">
                <a16:creationId xmlns:a16="http://schemas.microsoft.com/office/drawing/2014/main" id="{D030AF71-01A3-83A7-A7E1-14053F6D5AC7}"/>
              </a:ext>
            </a:extLst>
          </p:cNvPr>
          <p:cNvSpPr>
            <a:spLocks noGrp="1"/>
          </p:cNvSpPr>
          <p:nvPr>
            <p:ph sz="quarter" idx="21"/>
          </p:nvPr>
        </p:nvSpPr>
        <p:spPr/>
        <p:txBody>
          <a:bodyPr/>
          <a:lstStyle/>
          <a:p>
            <a:r>
              <a:rPr lang="en-AU" dirty="0"/>
              <a:t>Checks if Match Trucks is selected.</a:t>
            </a:r>
          </a:p>
          <a:p>
            <a:pPr marL="0" indent="0">
              <a:buNone/>
            </a:pPr>
            <a:endParaRPr lang="en-AU" dirty="0"/>
          </a:p>
          <a:p>
            <a:r>
              <a:rPr lang="en-AU" dirty="0"/>
              <a:t>If it is, Optimizer will favour the short routes within the mine</a:t>
            </a:r>
            <a:r>
              <a:rPr lang="en-US" dirty="0"/>
              <a:t>.</a:t>
            </a:r>
            <a:endParaRPr lang="en-AU" dirty="0"/>
          </a:p>
        </p:txBody>
      </p:sp>
      <p:pic>
        <p:nvPicPr>
          <p:cNvPr id="4" name="Content Placeholder 2"/>
          <p:cNvPicPr>
            <a:picLocks noChangeAspect="1"/>
          </p:cNvPicPr>
          <p:nvPr/>
        </p:nvPicPr>
        <p:blipFill>
          <a:blip r:embed="rId3"/>
          <a:stretch>
            <a:fillRect/>
          </a:stretch>
        </p:blipFill>
        <p:spPr>
          <a:xfrm>
            <a:off x="3951890" y="3090618"/>
            <a:ext cx="4288220" cy="1990683"/>
          </a:xfrm>
          <a:prstGeom prst="rect">
            <a:avLst/>
          </a:prstGeom>
        </p:spPr>
      </p:pic>
    </p:spTree>
    <p:extLst>
      <p:ext uri="{BB962C8B-B14F-4D97-AF65-F5344CB8AC3E}">
        <p14:creationId xmlns:p14="http://schemas.microsoft.com/office/powerpoint/2010/main" val="3564596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A4076BA-3E6D-648E-5C64-D133B4733B3B}"/>
              </a:ext>
            </a:extLst>
          </p:cNvPr>
          <p:cNvSpPr>
            <a:spLocks noGrp="1"/>
          </p:cNvSpPr>
          <p:nvPr>
            <p:ph type="body" sz="quarter" idx="20"/>
          </p:nvPr>
        </p:nvSpPr>
        <p:spPr/>
        <p:txBody>
          <a:bodyPr/>
          <a:lstStyle/>
          <a:p>
            <a:r>
              <a:rPr lang="en-AU" dirty="0"/>
              <a:t>What is optimization?</a:t>
            </a:r>
            <a:endParaRPr lang="en-US" dirty="0"/>
          </a:p>
        </p:txBody>
      </p:sp>
      <p:sp>
        <p:nvSpPr>
          <p:cNvPr id="2" name="Title 1"/>
          <p:cNvSpPr>
            <a:spLocks noGrp="1"/>
          </p:cNvSpPr>
          <p:nvPr>
            <p:ph type="title"/>
          </p:nvPr>
        </p:nvSpPr>
        <p:spPr/>
        <p:txBody>
          <a:bodyPr/>
          <a:lstStyle/>
          <a:p>
            <a:r>
              <a:rPr lang="en-AU" dirty="0"/>
              <a:t>Optimizer</a:t>
            </a:r>
          </a:p>
        </p:txBody>
      </p:sp>
      <p:sp>
        <p:nvSpPr>
          <p:cNvPr id="3" name="Content Placeholder 2"/>
          <p:cNvSpPr>
            <a:spLocks noGrp="1"/>
          </p:cNvSpPr>
          <p:nvPr>
            <p:ph sz="quarter" idx="21"/>
          </p:nvPr>
        </p:nvSpPr>
        <p:spPr/>
        <p:txBody>
          <a:bodyPr/>
          <a:lstStyle/>
          <a:p>
            <a:pPr marL="0" indent="0" algn="ctr">
              <a:buNone/>
            </a:pPr>
            <a:r>
              <a:rPr lang="en-GB" sz="2400" i="1" dirty="0"/>
              <a:t>To make the best or most effective use of (a situation or resource).</a:t>
            </a:r>
            <a:endParaRPr lang="en-AU" sz="2400" dirty="0"/>
          </a:p>
        </p:txBody>
      </p:sp>
    </p:spTree>
    <p:extLst>
      <p:ext uri="{BB962C8B-B14F-4D97-AF65-F5344CB8AC3E}">
        <p14:creationId xmlns:p14="http://schemas.microsoft.com/office/powerpoint/2010/main" val="1051632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C40A71-690C-AC5D-5143-D0587AA4767C}"/>
              </a:ext>
            </a:extLst>
          </p:cNvPr>
          <p:cNvSpPr>
            <a:spLocks noGrp="1"/>
          </p:cNvSpPr>
          <p:nvPr>
            <p:ph type="body" sz="quarter" idx="20"/>
          </p:nvPr>
        </p:nvSpPr>
        <p:spPr/>
        <p:txBody>
          <a:bodyPr/>
          <a:lstStyle/>
          <a:p>
            <a:r>
              <a:rPr lang="en-US" dirty="0"/>
              <a:t>Match Trucks</a:t>
            </a:r>
          </a:p>
        </p:txBody>
      </p:sp>
      <p:sp>
        <p:nvSpPr>
          <p:cNvPr id="6" name="Title 5"/>
          <p:cNvSpPr>
            <a:spLocks noGrp="1"/>
          </p:cNvSpPr>
          <p:nvPr>
            <p:ph type="title"/>
          </p:nvPr>
        </p:nvSpPr>
        <p:spPr/>
        <p:txBody>
          <a:bodyPr>
            <a:normAutofit/>
          </a:bodyPr>
          <a:lstStyle/>
          <a:p>
            <a:r>
              <a:rPr lang="en-US" sz="2400" dirty="0"/>
              <a:t>Linear Programming Layer</a:t>
            </a:r>
            <a:endParaRPr lang="en-US" dirty="0"/>
          </a:p>
        </p:txBody>
      </p:sp>
      <p:sp>
        <p:nvSpPr>
          <p:cNvPr id="12" name="Content Placeholder 11"/>
          <p:cNvSpPr>
            <a:spLocks noGrp="1"/>
          </p:cNvSpPr>
          <p:nvPr>
            <p:ph sz="quarter" idx="21"/>
          </p:nvPr>
        </p:nvSpPr>
        <p:spPr/>
        <p:txBody>
          <a:bodyPr>
            <a:normAutofit/>
          </a:bodyPr>
          <a:lstStyle/>
          <a:p>
            <a:pPr marL="0" indent="0">
              <a:buNone/>
            </a:pPr>
            <a:r>
              <a:rPr lang="en-US" sz="1800" dirty="0">
                <a:solidFill>
                  <a:srgbClr val="000000"/>
                </a:solidFill>
              </a:rPr>
              <a:t>Setting Match Trucks in LP Mine to </a:t>
            </a:r>
            <a:r>
              <a:rPr lang="en-US" sz="1800" b="1" dirty="0">
                <a:solidFill>
                  <a:srgbClr val="000000"/>
                </a:solidFill>
              </a:rPr>
              <a:t>Yes</a:t>
            </a:r>
            <a:r>
              <a:rPr lang="en-US" sz="1800" dirty="0">
                <a:solidFill>
                  <a:srgbClr val="000000"/>
                </a:solidFill>
              </a:rPr>
              <a:t> – This indicates to </a:t>
            </a:r>
            <a:r>
              <a:rPr lang="en-US" sz="1800" dirty="0"/>
              <a:t>O</a:t>
            </a:r>
            <a:r>
              <a:rPr lang="en-US" sz="1800" dirty="0">
                <a:solidFill>
                  <a:srgbClr val="000000"/>
                </a:solidFill>
              </a:rPr>
              <a:t>ptimizer to set the Required Trucks value to the same value as the Actual Trucks available. </a:t>
            </a:r>
          </a:p>
          <a:p>
            <a:pPr marL="0" indent="0">
              <a:buNone/>
            </a:pPr>
            <a:endParaRPr lang="en-US" sz="1800" dirty="0">
              <a:solidFill>
                <a:srgbClr val="000000"/>
              </a:solidFill>
            </a:endParaRPr>
          </a:p>
          <a:p>
            <a:pPr marL="0" indent="0">
              <a:buNone/>
            </a:pPr>
            <a:r>
              <a:rPr lang="en-US" sz="1800" dirty="0">
                <a:solidFill>
                  <a:srgbClr val="000000"/>
                </a:solidFill>
              </a:rPr>
              <a:t>We are telling LP “we don’t have enough trucks to fully cover all of the circuits”, because </a:t>
            </a:r>
            <a:r>
              <a:rPr lang="en-US" sz="1800" dirty="0"/>
              <a:t>O</a:t>
            </a:r>
            <a:r>
              <a:rPr lang="en-US" sz="1800" dirty="0">
                <a:solidFill>
                  <a:srgbClr val="000000"/>
                </a:solidFill>
              </a:rPr>
              <a:t>ptimizer always wants to maximize production, it will therefore use the limited haulage in the most productive way, by covering the short routes first, Longer (less productive) routes will be covered last, which may result in some shovels going under or unused.</a:t>
            </a:r>
          </a:p>
        </p:txBody>
      </p:sp>
    </p:spTree>
    <p:extLst>
      <p:ext uri="{BB962C8B-B14F-4D97-AF65-F5344CB8AC3E}">
        <p14:creationId xmlns:p14="http://schemas.microsoft.com/office/powerpoint/2010/main" val="31025585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BE692B5-F057-B5B8-1846-7FD7F3CA4DA6}"/>
              </a:ext>
            </a:extLst>
          </p:cNvPr>
          <p:cNvSpPr>
            <a:spLocks noGrp="1"/>
          </p:cNvSpPr>
          <p:nvPr>
            <p:ph type="body" sz="quarter" idx="20"/>
          </p:nvPr>
        </p:nvSpPr>
        <p:spPr/>
        <p:txBody>
          <a:bodyPr/>
          <a:lstStyle/>
          <a:p>
            <a:r>
              <a:rPr lang="en-AU" dirty="0"/>
              <a:t>LP Solution Procedure – create LP nodes</a:t>
            </a:r>
            <a:endParaRPr lang="en-US" dirty="0"/>
          </a:p>
        </p:txBody>
      </p:sp>
      <p:sp>
        <p:nvSpPr>
          <p:cNvPr id="2" name="Title 1"/>
          <p:cNvSpPr>
            <a:spLocks noGrp="1"/>
          </p:cNvSpPr>
          <p:nvPr>
            <p:ph type="title"/>
          </p:nvPr>
        </p:nvSpPr>
        <p:spPr/>
        <p:txBody>
          <a:bodyPr/>
          <a:lstStyle/>
          <a:p>
            <a:r>
              <a:rPr lang="en-US" sz="2400" dirty="0"/>
              <a:t>Linear Programming Layer</a:t>
            </a:r>
            <a:endParaRPr lang="en-AU" dirty="0"/>
          </a:p>
        </p:txBody>
      </p:sp>
      <p:pic>
        <p:nvPicPr>
          <p:cNvPr id="4" name="Picture 3"/>
          <p:cNvPicPr/>
          <p:nvPr/>
        </p:nvPicPr>
        <p:blipFill>
          <a:blip r:embed="rId3"/>
          <a:stretch>
            <a:fillRect/>
          </a:stretch>
        </p:blipFill>
        <p:spPr>
          <a:xfrm>
            <a:off x="4000500" y="1692887"/>
            <a:ext cx="4191000" cy="4145280"/>
          </a:xfrm>
          <a:prstGeom prst="rect">
            <a:avLst/>
          </a:prstGeom>
        </p:spPr>
      </p:pic>
    </p:spTree>
    <p:extLst>
      <p:ext uri="{BB962C8B-B14F-4D97-AF65-F5344CB8AC3E}">
        <p14:creationId xmlns:p14="http://schemas.microsoft.com/office/powerpoint/2010/main" val="14358584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0"/>
          </p:nvPr>
        </p:nvSpPr>
        <p:spPr/>
        <p:txBody>
          <a:bodyPr/>
          <a:lstStyle/>
          <a:p>
            <a:r>
              <a:rPr lang="en-AU" dirty="0"/>
              <a:t>LP Solution Procedure – restrictions</a:t>
            </a:r>
          </a:p>
        </p:txBody>
      </p:sp>
      <p:sp>
        <p:nvSpPr>
          <p:cNvPr id="2" name="Title 1"/>
          <p:cNvSpPr>
            <a:spLocks noGrp="1"/>
          </p:cNvSpPr>
          <p:nvPr>
            <p:ph type="title"/>
          </p:nvPr>
        </p:nvSpPr>
        <p:spPr/>
        <p:txBody>
          <a:bodyPr/>
          <a:lstStyle/>
          <a:p>
            <a:r>
              <a:rPr lang="en-US" sz="2400" dirty="0"/>
              <a:t>Linear Programming Layer</a:t>
            </a:r>
            <a:endParaRPr lang="en-AU" dirty="0"/>
          </a:p>
        </p:txBody>
      </p:sp>
      <p:sp>
        <p:nvSpPr>
          <p:cNvPr id="4" name="Content Placeholder 3">
            <a:extLst>
              <a:ext uri="{FF2B5EF4-FFF2-40B4-BE49-F238E27FC236}">
                <a16:creationId xmlns:a16="http://schemas.microsoft.com/office/drawing/2014/main" id="{CE12DAE0-C59D-1B1B-17DC-3C93FC787614}"/>
              </a:ext>
            </a:extLst>
          </p:cNvPr>
          <p:cNvSpPr>
            <a:spLocks noGrp="1"/>
          </p:cNvSpPr>
          <p:nvPr>
            <p:ph sz="quarter" idx="21"/>
          </p:nvPr>
        </p:nvSpPr>
        <p:spPr/>
        <p:txBody>
          <a:bodyPr/>
          <a:lstStyle/>
          <a:p>
            <a:r>
              <a:rPr lang="en-AU" dirty="0"/>
              <a:t>Configurable restrictions for a shovel are basically a list of locations of Dump destinations.</a:t>
            </a:r>
          </a:p>
          <a:p>
            <a:pPr marL="0" indent="0">
              <a:buNone/>
            </a:pPr>
            <a:endParaRPr lang="en-AU" dirty="0"/>
          </a:p>
          <a:p>
            <a:r>
              <a:rPr lang="en-AU" dirty="0"/>
              <a:t>Any load node may be restricted from different types of dump nodes such as: crushers, stockpiles or dumps.</a:t>
            </a:r>
          </a:p>
          <a:p>
            <a:pPr marL="0" indent="0">
              <a:buNone/>
            </a:pPr>
            <a:endParaRPr lang="en-AU" dirty="0"/>
          </a:p>
          <a:p>
            <a:r>
              <a:rPr lang="en-AU" dirty="0"/>
              <a:t>The result of a constraint will be that the route between the load node with restriction to the particular dump node will be not considered a feasible path for the </a:t>
            </a:r>
            <a:r>
              <a:rPr lang="en-GB" dirty="0"/>
              <a:t>LP </a:t>
            </a:r>
            <a:r>
              <a:rPr lang="en-AU" dirty="0"/>
              <a:t>solution.</a:t>
            </a:r>
          </a:p>
        </p:txBody>
      </p:sp>
    </p:spTree>
    <p:extLst>
      <p:ext uri="{BB962C8B-B14F-4D97-AF65-F5344CB8AC3E}">
        <p14:creationId xmlns:p14="http://schemas.microsoft.com/office/powerpoint/2010/main" val="14866890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4BFEF7C-953D-FAD5-F47D-B866F28E628B}"/>
              </a:ext>
            </a:extLst>
          </p:cNvPr>
          <p:cNvSpPr>
            <a:spLocks noGrp="1"/>
          </p:cNvSpPr>
          <p:nvPr>
            <p:ph type="body" sz="quarter" idx="20"/>
          </p:nvPr>
        </p:nvSpPr>
        <p:spPr/>
        <p:txBody>
          <a:bodyPr/>
          <a:lstStyle/>
          <a:p>
            <a:r>
              <a:rPr lang="en-AU" dirty="0"/>
              <a:t>LP Solution Procedure – feasible routes</a:t>
            </a:r>
            <a:endParaRPr lang="en-US" dirty="0"/>
          </a:p>
        </p:txBody>
      </p:sp>
      <p:sp>
        <p:nvSpPr>
          <p:cNvPr id="2" name="Title 1"/>
          <p:cNvSpPr>
            <a:spLocks noGrp="1"/>
          </p:cNvSpPr>
          <p:nvPr>
            <p:ph type="title"/>
          </p:nvPr>
        </p:nvSpPr>
        <p:spPr/>
        <p:txBody>
          <a:bodyPr/>
          <a:lstStyle/>
          <a:p>
            <a:r>
              <a:rPr lang="en-US" sz="2400" dirty="0"/>
              <a:t>Linear Programming Layer</a:t>
            </a:r>
            <a:endParaRPr lang="en-AU" dirty="0"/>
          </a:p>
        </p:txBody>
      </p:sp>
      <p:graphicFrame>
        <p:nvGraphicFramePr>
          <p:cNvPr id="5" name="Diagram 4"/>
          <p:cNvGraphicFramePr/>
          <p:nvPr>
            <p:extLst>
              <p:ext uri="{D42A27DB-BD31-4B8C-83A1-F6EECF244321}">
                <p14:modId xmlns:p14="http://schemas.microsoft.com/office/powerpoint/2010/main" val="583242665"/>
              </p:ext>
            </p:extLst>
          </p:nvPr>
        </p:nvGraphicFramePr>
        <p:xfrm>
          <a:off x="2903537" y="1740513"/>
          <a:ext cx="6383020" cy="40976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680544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20"/>
          </p:nvPr>
        </p:nvSpPr>
        <p:spPr/>
        <p:txBody>
          <a:bodyPr/>
          <a:lstStyle/>
          <a:p>
            <a:r>
              <a:rPr lang="en-AU" dirty="0"/>
              <a:t>LP Solution Procedure – initialize array of constraints</a:t>
            </a:r>
          </a:p>
        </p:txBody>
      </p:sp>
      <p:sp>
        <p:nvSpPr>
          <p:cNvPr id="2" name="Title 1"/>
          <p:cNvSpPr>
            <a:spLocks noGrp="1"/>
          </p:cNvSpPr>
          <p:nvPr>
            <p:ph type="title"/>
          </p:nvPr>
        </p:nvSpPr>
        <p:spPr/>
        <p:txBody>
          <a:bodyPr/>
          <a:lstStyle/>
          <a:p>
            <a:r>
              <a:rPr lang="en-US" sz="2400" dirty="0"/>
              <a:t>Linear Programming Layer</a:t>
            </a:r>
            <a:endParaRPr lang="en-AU" dirty="0"/>
          </a:p>
        </p:txBody>
      </p:sp>
      <p:sp>
        <p:nvSpPr>
          <p:cNvPr id="4" name="Content Placeholder 3">
            <a:extLst>
              <a:ext uri="{FF2B5EF4-FFF2-40B4-BE49-F238E27FC236}">
                <a16:creationId xmlns:a16="http://schemas.microsoft.com/office/drawing/2014/main" id="{88667CCC-37F6-FBF1-81E0-EE7C94F4A171}"/>
              </a:ext>
            </a:extLst>
          </p:cNvPr>
          <p:cNvSpPr>
            <a:spLocks noGrp="1"/>
          </p:cNvSpPr>
          <p:nvPr>
            <p:ph sz="quarter" idx="21"/>
          </p:nvPr>
        </p:nvSpPr>
        <p:spPr/>
        <p:txBody>
          <a:bodyPr/>
          <a:lstStyle/>
          <a:p>
            <a:r>
              <a:rPr lang="en-AU" dirty="0"/>
              <a:t>Based on the feasible routes created above, which in turn were based on the creation of constraints and nodes, in this step the procedure initializes the array of restrictions. As already explained the linear programming algorithm maximizes the result, based on a given set of input variables and constraints.</a:t>
            </a:r>
          </a:p>
          <a:p>
            <a:pPr marL="0" indent="0">
              <a:buNone/>
            </a:pPr>
            <a:endParaRPr lang="en-AU" dirty="0"/>
          </a:p>
          <a:p>
            <a:r>
              <a:rPr lang="en-AU" dirty="0"/>
              <a:t>At this point an array of constraints based on the feasible routes created in the previous step is initialized. Later we will add more restrictions related to each route to complete the array and create a solution to calculate an optimum feed rate for each existing route.</a:t>
            </a:r>
          </a:p>
          <a:p>
            <a:endParaRPr lang="en-US" dirty="0"/>
          </a:p>
        </p:txBody>
      </p:sp>
    </p:spTree>
    <p:extLst>
      <p:ext uri="{BB962C8B-B14F-4D97-AF65-F5344CB8AC3E}">
        <p14:creationId xmlns:p14="http://schemas.microsoft.com/office/powerpoint/2010/main" val="23453538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20"/>
          </p:nvPr>
        </p:nvSpPr>
        <p:spPr/>
        <p:txBody>
          <a:bodyPr/>
          <a:lstStyle/>
          <a:p>
            <a:r>
              <a:rPr lang="en-AU" dirty="0"/>
              <a:t>LP Solution Procedure – continuity constraint</a:t>
            </a:r>
          </a:p>
        </p:txBody>
      </p:sp>
      <p:sp>
        <p:nvSpPr>
          <p:cNvPr id="2" name="Title 1"/>
          <p:cNvSpPr>
            <a:spLocks noGrp="1"/>
          </p:cNvSpPr>
          <p:nvPr>
            <p:ph type="title"/>
          </p:nvPr>
        </p:nvSpPr>
        <p:spPr/>
        <p:txBody>
          <a:bodyPr/>
          <a:lstStyle/>
          <a:p>
            <a:r>
              <a:rPr lang="en-US" sz="2400" dirty="0"/>
              <a:t>Linear Programming Layer</a:t>
            </a:r>
            <a:endParaRPr lang="en-AU" dirty="0"/>
          </a:p>
        </p:txBody>
      </p:sp>
      <p:sp>
        <p:nvSpPr>
          <p:cNvPr id="4" name="Content Placeholder 3">
            <a:extLst>
              <a:ext uri="{FF2B5EF4-FFF2-40B4-BE49-F238E27FC236}">
                <a16:creationId xmlns:a16="http://schemas.microsoft.com/office/drawing/2014/main" id="{2E6F96F6-AFD7-ADAF-68D4-C02F2CDD80D4}"/>
              </a:ext>
            </a:extLst>
          </p:cNvPr>
          <p:cNvSpPr>
            <a:spLocks noGrp="1"/>
          </p:cNvSpPr>
          <p:nvPr>
            <p:ph sz="quarter" idx="21"/>
          </p:nvPr>
        </p:nvSpPr>
        <p:spPr/>
        <p:txBody>
          <a:bodyPr/>
          <a:lstStyle/>
          <a:p>
            <a:r>
              <a:rPr lang="en-AU" dirty="0"/>
              <a:t>This step first analyses load nodes and subsequently dump nodes.</a:t>
            </a:r>
          </a:p>
          <a:p>
            <a:pPr marL="0" indent="0">
              <a:buNone/>
            </a:pPr>
            <a:endParaRPr lang="en-AU" dirty="0"/>
          </a:p>
          <a:p>
            <a:r>
              <a:rPr lang="en-AU" dirty="0"/>
              <a:t>First, all the Ready shovels and dump nodes are collected, then the number of paths for each node are counted (both routes from the node, and the routes to the node).</a:t>
            </a:r>
          </a:p>
          <a:p>
            <a:pPr marL="0" indent="0">
              <a:buNone/>
            </a:pPr>
            <a:endParaRPr lang="en-AU" dirty="0"/>
          </a:p>
          <a:p>
            <a:r>
              <a:rPr lang="en-AU" dirty="0"/>
              <a:t>To complete this step the array of constraints is added to, based on the feasible routes previously initialized.</a:t>
            </a:r>
          </a:p>
          <a:p>
            <a:pPr marL="0" indent="0">
              <a:buNone/>
            </a:pPr>
            <a:endParaRPr lang="en-AU" dirty="0"/>
          </a:p>
          <a:p>
            <a:r>
              <a:rPr lang="en-AU" dirty="0"/>
              <a:t>The basic constraint at each node is continuity and establishes that the total flow to one shovel or dump must be equal to the flow from that shovel or dump.</a:t>
            </a:r>
          </a:p>
        </p:txBody>
      </p:sp>
    </p:spTree>
    <p:extLst>
      <p:ext uri="{BB962C8B-B14F-4D97-AF65-F5344CB8AC3E}">
        <p14:creationId xmlns:p14="http://schemas.microsoft.com/office/powerpoint/2010/main" val="42046145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BBDC660-89D5-758E-BF6F-D4E3CF33B492}"/>
              </a:ext>
            </a:extLst>
          </p:cNvPr>
          <p:cNvSpPr>
            <a:spLocks noGrp="1"/>
          </p:cNvSpPr>
          <p:nvPr>
            <p:ph type="body" sz="quarter" idx="20"/>
          </p:nvPr>
        </p:nvSpPr>
        <p:spPr/>
        <p:txBody>
          <a:bodyPr/>
          <a:lstStyle/>
          <a:p>
            <a:r>
              <a:rPr lang="en-AU" dirty="0"/>
              <a:t>LP Solution Procedure – capacity constraint</a:t>
            </a:r>
            <a:endParaRPr lang="en-US" dirty="0"/>
          </a:p>
        </p:txBody>
      </p:sp>
      <p:sp>
        <p:nvSpPr>
          <p:cNvPr id="2" name="Title 1"/>
          <p:cNvSpPr>
            <a:spLocks noGrp="1"/>
          </p:cNvSpPr>
          <p:nvPr>
            <p:ph type="title"/>
          </p:nvPr>
        </p:nvSpPr>
        <p:spPr/>
        <p:txBody>
          <a:bodyPr/>
          <a:lstStyle/>
          <a:p>
            <a:r>
              <a:rPr lang="en-US" sz="2400" dirty="0"/>
              <a:t>Linear Programming Layer</a:t>
            </a:r>
            <a:endParaRPr lang="en-AU" dirty="0"/>
          </a:p>
        </p:txBody>
      </p:sp>
      <p:graphicFrame>
        <p:nvGraphicFramePr>
          <p:cNvPr id="5" name="Diagram 4"/>
          <p:cNvGraphicFramePr/>
          <p:nvPr>
            <p:extLst>
              <p:ext uri="{D42A27DB-BD31-4B8C-83A1-F6EECF244321}">
                <p14:modId xmlns:p14="http://schemas.microsoft.com/office/powerpoint/2010/main" val="123437837"/>
              </p:ext>
            </p:extLst>
          </p:nvPr>
        </p:nvGraphicFramePr>
        <p:xfrm>
          <a:off x="2455545" y="1525510"/>
          <a:ext cx="7280910" cy="43731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545474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FA0FB22-E210-A614-5C2B-C55D0A1652A6}"/>
              </a:ext>
            </a:extLst>
          </p:cNvPr>
          <p:cNvSpPr>
            <a:spLocks noGrp="1"/>
          </p:cNvSpPr>
          <p:nvPr>
            <p:ph type="body" sz="quarter" idx="20"/>
          </p:nvPr>
        </p:nvSpPr>
        <p:spPr/>
        <p:txBody>
          <a:bodyPr/>
          <a:lstStyle/>
          <a:p>
            <a:r>
              <a:rPr lang="en-AU" dirty="0">
                <a:solidFill>
                  <a:schemeClr val="tx1"/>
                </a:solidFill>
                <a:latin typeface="Arial" charset="0"/>
              </a:rPr>
              <a:t>Shovel Capacity Example Calculation</a:t>
            </a:r>
            <a:endParaRPr lang="en-US" dirty="0"/>
          </a:p>
        </p:txBody>
      </p:sp>
      <p:sp>
        <p:nvSpPr>
          <p:cNvPr id="34" name="Title 33"/>
          <p:cNvSpPr>
            <a:spLocks noGrp="1"/>
          </p:cNvSpPr>
          <p:nvPr>
            <p:ph type="title"/>
          </p:nvPr>
        </p:nvSpPr>
        <p:spPr/>
        <p:txBody>
          <a:bodyPr>
            <a:normAutofit/>
          </a:bodyPr>
          <a:lstStyle/>
          <a:p>
            <a:r>
              <a:rPr lang="en-US" sz="2400" dirty="0"/>
              <a:t>Linear Programming Layer</a:t>
            </a:r>
            <a:endParaRPr lang="en-US" dirty="0">
              <a:solidFill>
                <a:schemeClr val="tx1"/>
              </a:solidFill>
              <a:latin typeface="Arial"/>
              <a:cs typeface="Arial"/>
            </a:endParaRPr>
          </a:p>
        </p:txBody>
      </p:sp>
      <mc:AlternateContent xmlns:mc="http://schemas.openxmlformats.org/markup-compatibility/2006" xmlns:a14="http://schemas.microsoft.com/office/drawing/2010/main">
        <mc:Choice Requires="a14">
          <p:sp>
            <p:nvSpPr>
              <p:cNvPr id="8" name="Rectangle 3"/>
              <p:cNvSpPr txBox="1">
                <a:spLocks noChangeArrowheads="1"/>
              </p:cNvSpPr>
              <p:nvPr/>
            </p:nvSpPr>
            <p:spPr bwMode="auto">
              <a:xfrm>
                <a:off x="1700570" y="1587176"/>
                <a:ext cx="8790860" cy="4661224"/>
              </a:xfrm>
              <a:prstGeom prst="rect">
                <a:avLst/>
              </a:prstGeom>
              <a:noFill/>
              <a:ln>
                <a:miter lim="800000"/>
                <a:headEnd/>
                <a:tailEnd/>
              </a:ln>
            </p:spPr>
            <p:txBody>
              <a:bodyPr vert="horz" wrap="square" lIns="91435" tIns="45718" rIns="91435" bIns="45718" numCol="1" rtlCol="0" anchor="t" anchorCtr="0" compatLnSpc="1">
                <a:prstTxWarp prst="textNoShape">
                  <a:avLst/>
                </a:prstTxWarp>
                <a:noAutofit/>
              </a:bodyPr>
              <a:lstStyle>
                <a:lvl1pPr marL="231775" indent="-231775" algn="l" defTabSz="685749" rtl="0" eaLnBrk="1" latinLnBrk="0" hangingPunct="1">
                  <a:lnSpc>
                    <a:spcPct val="100000"/>
                  </a:lnSpc>
                  <a:spcBef>
                    <a:spcPts val="200"/>
                  </a:spcBef>
                  <a:spcAft>
                    <a:spcPts val="200"/>
                  </a:spcAft>
                  <a:buClr>
                    <a:srgbClr val="0098BA"/>
                  </a:buClr>
                  <a:buFont typeface="+mj-lt"/>
                  <a:buAutoNum type="arabicPeriod"/>
                  <a:tabLst>
                    <a:tab pos="0" algn="l"/>
                  </a:tabLst>
                  <a:defRPr lang="en-US" sz="1600" kern="1200" dirty="0" smtClean="0">
                    <a:solidFill>
                      <a:srgbClr val="545559"/>
                    </a:solidFill>
                    <a:latin typeface="+mn-lt"/>
                    <a:ea typeface="+mn-ea"/>
                    <a:cs typeface="+mn-cs"/>
                  </a:defRPr>
                </a:lvl1pPr>
                <a:lvl2pPr marL="645271" indent="-297634" algn="l" defTabSz="685749" rtl="0" eaLnBrk="1" latinLnBrk="0" hangingPunct="1">
                  <a:lnSpc>
                    <a:spcPct val="100000"/>
                  </a:lnSpc>
                  <a:spcBef>
                    <a:spcPts val="450"/>
                  </a:spcBef>
                  <a:spcAft>
                    <a:spcPts val="450"/>
                  </a:spcAft>
                  <a:buClr>
                    <a:srgbClr val="74B543"/>
                  </a:buClr>
                  <a:buFont typeface="+mj-lt"/>
                  <a:buAutoNum type="alphaLcParenR"/>
                  <a:defRPr lang="en-US" sz="1400" kern="1200" dirty="0" smtClean="0">
                    <a:solidFill>
                      <a:srgbClr val="545559"/>
                    </a:solidFill>
                    <a:latin typeface="+mn-lt"/>
                    <a:ea typeface="+mn-ea"/>
                    <a:cs typeface="+mn-cs"/>
                  </a:defRPr>
                </a:lvl2pPr>
                <a:lvl3pPr marL="687388" indent="-230188" algn="l" defTabSz="685749" rtl="0" eaLnBrk="1" latinLnBrk="0" hangingPunct="1">
                  <a:lnSpc>
                    <a:spcPct val="100000"/>
                  </a:lnSpc>
                  <a:spcBef>
                    <a:spcPts val="200"/>
                  </a:spcBef>
                  <a:spcAft>
                    <a:spcPts val="2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200"/>
                  </a:spcBef>
                  <a:spcAft>
                    <a:spcPts val="200"/>
                  </a:spcAft>
                  <a:buClr>
                    <a:srgbClr val="545559"/>
                  </a:buClr>
                  <a:buSzPct val="106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200"/>
                  </a:spcBef>
                  <a:spcAft>
                    <a:spcPts val="200"/>
                  </a:spcAft>
                  <a:buClr>
                    <a:srgbClr val="545559"/>
                  </a:buClr>
                  <a:buSzPct val="93000"/>
                  <a:buFont typeface="Arial" panose="020B0604020202020204" pitchFamily="34" charset="0"/>
                  <a:buChar char="•"/>
                  <a:defRPr sz="975" kern="1200">
                    <a:solidFill>
                      <a:srgbClr val="545559"/>
                    </a:solidFill>
                    <a:latin typeface="+mn-lt"/>
                    <a:ea typeface="+mn-ea"/>
                    <a:cs typeface="+mn-cs"/>
                  </a:defRPr>
                </a:lvl5pPr>
                <a:lvl6pPr marL="1371600" indent="-227013" algn="l" defTabSz="685749" rtl="0" eaLnBrk="1" latinLnBrk="0" hangingPunct="1">
                  <a:lnSpc>
                    <a:spcPct val="90000"/>
                  </a:lnSpc>
                  <a:spcBef>
                    <a:spcPts val="375"/>
                  </a:spcBef>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90000"/>
                  </a:lnSpc>
                  <a:spcBef>
                    <a:spcPts val="375"/>
                  </a:spcBef>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90000"/>
                  </a:lnSpc>
                  <a:spcBef>
                    <a:spcPts val="375"/>
                  </a:spcBef>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200"/>
                  </a:spcBef>
                  <a:spcAft>
                    <a:spcPts val="200"/>
                  </a:spcAft>
                  <a:buSzPct val="80000"/>
                  <a:buFont typeface="Arial" panose="020B0604020202020204" pitchFamily="34" charset="0"/>
                  <a:buChar char="•"/>
                  <a:defRPr sz="1200" kern="1200">
                    <a:solidFill>
                      <a:schemeClr val="tx2"/>
                    </a:solidFill>
                    <a:latin typeface="+mn-lt"/>
                    <a:ea typeface="+mn-ea"/>
                    <a:cs typeface="+mn-cs"/>
                  </a:defRPr>
                </a:lvl9pPr>
              </a:lstStyle>
              <a:p>
                <a:pPr marL="0" indent="0">
                  <a:buNone/>
                </a:pPr>
                <a:r>
                  <a:rPr lang="en-GB" sz="1400" dirty="0"/>
                  <a:t>Standard truck size	225 t</a:t>
                </a:r>
              </a:p>
              <a:p>
                <a:pPr marL="0" indent="0">
                  <a:buNone/>
                </a:pPr>
                <a:r>
                  <a:rPr lang="en-GB" sz="1400" dirty="0"/>
                  <a:t>Dig rate			3,000 </a:t>
                </a:r>
                <a:r>
                  <a:rPr lang="en-GB" sz="1400" dirty="0" err="1"/>
                  <a:t>tph</a:t>
                </a:r>
                <a:endParaRPr lang="en-GB" sz="1400" dirty="0"/>
              </a:p>
              <a:p>
                <a:pPr marL="0" indent="0">
                  <a:buNone/>
                </a:pPr>
                <a:r>
                  <a:rPr lang="en-GB" sz="1400" dirty="0"/>
                  <a:t>Spotting time 		40 secs</a:t>
                </a:r>
                <a:endParaRPr lang="en-AU" sz="1400" dirty="0"/>
              </a:p>
              <a:p>
                <a:pPr marL="166687" lvl="1" indent="0">
                  <a:buClr>
                    <a:srgbClr val="FF0000"/>
                  </a:buClr>
                  <a:buNone/>
                </a:pPr>
                <a:endParaRPr lang="en-AU" sz="1600" i="1" dirty="0"/>
              </a:p>
              <a:p>
                <a:pPr marL="166687" lvl="1" indent="0">
                  <a:buClr>
                    <a:srgbClr val="FF0000"/>
                  </a:buClr>
                  <a:buNone/>
                </a:pPr>
                <a14:m>
                  <m:oMathPara xmlns:m="http://schemas.openxmlformats.org/officeDocument/2006/math">
                    <m:oMathParaPr>
                      <m:jc m:val="centerGroup"/>
                    </m:oMathParaPr>
                    <m:oMath xmlns:m="http://schemas.openxmlformats.org/officeDocument/2006/math">
                      <m:r>
                        <a:rPr lang="en-AU" sz="1600" i="1" dirty="0">
                          <a:latin typeface="Cambria Math" panose="02040503050406030204" pitchFamily="18" charset="0"/>
                        </a:rPr>
                        <m:t>𝑆h𝑜𝑣𝑒𝑙</m:t>
                      </m:r>
                      <m:r>
                        <a:rPr lang="en-AU" sz="1600" i="1" dirty="0">
                          <a:latin typeface="Cambria Math" panose="02040503050406030204" pitchFamily="18" charset="0"/>
                        </a:rPr>
                        <m:t> </m:t>
                      </m:r>
                      <m:r>
                        <a:rPr lang="en-AU" sz="1600" i="1" dirty="0">
                          <a:latin typeface="Cambria Math" panose="02040503050406030204" pitchFamily="18" charset="0"/>
                        </a:rPr>
                        <m:t>𝐶𝑎𝑝𝑎𝑐𝑖𝑡𝑦</m:t>
                      </m:r>
                      <m:r>
                        <a:rPr lang="en-AU" sz="1600" i="1" dirty="0">
                          <a:latin typeface="Cambria Math" panose="02040503050406030204" pitchFamily="18" charset="0"/>
                        </a:rPr>
                        <m:t>= </m:t>
                      </m:r>
                      <m:f>
                        <m:fPr>
                          <m:ctrlPr>
                            <a:rPr lang="en-AU" sz="1600" i="1" dirty="0">
                              <a:latin typeface="Cambria Math" panose="02040503050406030204" pitchFamily="18" charset="0"/>
                            </a:rPr>
                          </m:ctrlPr>
                        </m:fPr>
                        <m:num>
                          <m:r>
                            <a:rPr lang="en-AU" sz="1600" i="1" dirty="0">
                              <a:latin typeface="Cambria Math" panose="02040503050406030204" pitchFamily="18" charset="0"/>
                            </a:rPr>
                            <m:t>𝑆𝑡𝑎𝑛𝑑𝑎𝑟𝑑</m:t>
                          </m:r>
                          <m:r>
                            <a:rPr lang="en-AU" sz="1600" i="1" dirty="0">
                              <a:latin typeface="Cambria Math" panose="02040503050406030204" pitchFamily="18" charset="0"/>
                            </a:rPr>
                            <m:t> </m:t>
                          </m:r>
                          <m:r>
                            <a:rPr lang="en-AU" sz="1600" i="1" dirty="0">
                              <a:latin typeface="Cambria Math" panose="02040503050406030204" pitchFamily="18" charset="0"/>
                            </a:rPr>
                            <m:t>𝑡𝑟𝑢𝑐𝑘</m:t>
                          </m:r>
                          <m:r>
                            <a:rPr lang="en-AU" sz="1600" i="1" dirty="0">
                              <a:latin typeface="Cambria Math" panose="02040503050406030204" pitchFamily="18" charset="0"/>
                            </a:rPr>
                            <m:t> </m:t>
                          </m:r>
                          <m:r>
                            <a:rPr lang="en-AU" sz="1600" i="1" dirty="0">
                              <a:latin typeface="Cambria Math" panose="02040503050406030204" pitchFamily="18" charset="0"/>
                            </a:rPr>
                            <m:t>𝑠𝑖𝑧𝑒</m:t>
                          </m:r>
                        </m:num>
                        <m:den>
                          <m:f>
                            <m:fPr>
                              <m:type m:val="lin"/>
                              <m:ctrlPr>
                                <a:rPr lang="en-AU" sz="1600" i="1" dirty="0">
                                  <a:latin typeface="Cambria Math" panose="02040503050406030204" pitchFamily="18" charset="0"/>
                                </a:rPr>
                              </m:ctrlPr>
                            </m:fPr>
                            <m:num>
                              <m:r>
                                <a:rPr lang="en-AU" sz="1600" i="1" dirty="0">
                                  <a:latin typeface="Cambria Math" panose="02040503050406030204" pitchFamily="18" charset="0"/>
                                </a:rPr>
                                <m:t>(</m:t>
                              </m:r>
                              <m:r>
                                <a:rPr lang="en-AU" sz="1600" i="1" dirty="0">
                                  <a:latin typeface="Cambria Math" panose="02040503050406030204" pitchFamily="18" charset="0"/>
                                </a:rPr>
                                <m:t>𝑠𝑡𝑎𝑛𝑑𝑎𝑟𝑑</m:t>
                              </m:r>
                              <m:r>
                                <a:rPr lang="en-AU" sz="1600" i="1" dirty="0">
                                  <a:latin typeface="Cambria Math" panose="02040503050406030204" pitchFamily="18" charset="0"/>
                                </a:rPr>
                                <m:t> </m:t>
                              </m:r>
                              <m:r>
                                <a:rPr lang="en-AU" sz="1600" i="1" dirty="0">
                                  <a:latin typeface="Cambria Math" panose="02040503050406030204" pitchFamily="18" charset="0"/>
                                </a:rPr>
                                <m:t>𝑡𝑟𝑢𝑐𝑘</m:t>
                              </m:r>
                              <m:r>
                                <a:rPr lang="en-AU" sz="1600" i="1" dirty="0">
                                  <a:latin typeface="Cambria Math" panose="02040503050406030204" pitchFamily="18" charset="0"/>
                                </a:rPr>
                                <m:t> </m:t>
                              </m:r>
                              <m:r>
                                <a:rPr lang="en-AU" sz="1600" i="1" dirty="0">
                                  <a:latin typeface="Cambria Math" panose="02040503050406030204" pitchFamily="18" charset="0"/>
                                </a:rPr>
                                <m:t>𝑠𝑖𝑧𝑒</m:t>
                              </m:r>
                            </m:num>
                            <m:den>
                              <m:r>
                                <a:rPr lang="en-AU" sz="1600" i="1" dirty="0">
                                  <a:latin typeface="Cambria Math" panose="02040503050406030204" pitchFamily="18" charset="0"/>
                                </a:rPr>
                                <m:t>𝑑𝑖𝑔</m:t>
                              </m:r>
                              <m:r>
                                <a:rPr lang="en-AU" sz="1600" i="1" dirty="0">
                                  <a:latin typeface="Cambria Math" panose="02040503050406030204" pitchFamily="18" charset="0"/>
                                </a:rPr>
                                <m:t> </m:t>
                              </m:r>
                              <m:r>
                                <a:rPr lang="en-AU" sz="1600" i="1" dirty="0">
                                  <a:latin typeface="Cambria Math" panose="02040503050406030204" pitchFamily="18" charset="0"/>
                                </a:rPr>
                                <m:t>𝑟𝑎𝑡𝑒</m:t>
                              </m:r>
                              <m:r>
                                <a:rPr lang="en-AU" sz="1600" i="1" dirty="0">
                                  <a:latin typeface="Cambria Math" panose="02040503050406030204" pitchFamily="18" charset="0"/>
                                </a:rPr>
                                <m:t>)+(</m:t>
                              </m:r>
                              <m:f>
                                <m:fPr>
                                  <m:type m:val="lin"/>
                                  <m:ctrlPr>
                                    <a:rPr lang="en-AU" sz="1600" i="1" dirty="0">
                                      <a:latin typeface="Cambria Math" panose="02040503050406030204" pitchFamily="18" charset="0"/>
                                    </a:rPr>
                                  </m:ctrlPr>
                                </m:fPr>
                                <m:num>
                                  <m:r>
                                    <a:rPr lang="en-AU" sz="1600" i="1" dirty="0">
                                      <a:latin typeface="Cambria Math" panose="02040503050406030204" pitchFamily="18" charset="0"/>
                                    </a:rPr>
                                    <m:t>𝑠𝑝𝑜𝑡</m:t>
                                  </m:r>
                                  <m:r>
                                    <a:rPr lang="en-AU" sz="1600" i="1" dirty="0">
                                      <a:latin typeface="Cambria Math" panose="02040503050406030204" pitchFamily="18" charset="0"/>
                                    </a:rPr>
                                    <m:t> </m:t>
                                  </m:r>
                                  <m:r>
                                    <a:rPr lang="en-AU" sz="1600" i="1" dirty="0">
                                      <a:latin typeface="Cambria Math" panose="02040503050406030204" pitchFamily="18" charset="0"/>
                                    </a:rPr>
                                    <m:t>𝑡𝑖𝑚𝑒</m:t>
                                  </m:r>
                                </m:num>
                                <m:den>
                                  <m:r>
                                    <a:rPr lang="en-AU" sz="1600" i="1" dirty="0">
                                      <a:latin typeface="Cambria Math" panose="02040503050406030204" pitchFamily="18" charset="0"/>
                                    </a:rPr>
                                    <m:t>3600)</m:t>
                                  </m:r>
                                </m:den>
                              </m:f>
                            </m:den>
                          </m:f>
                        </m:den>
                      </m:f>
                    </m:oMath>
                  </m:oMathPara>
                </a14:m>
                <a:endParaRPr lang="en-AU" sz="1600" b="1" dirty="0">
                  <a:solidFill>
                    <a:srgbClr val="000000"/>
                  </a:solidFill>
                  <a:cs typeface="Arial" pitchFamily="34" charset="0"/>
                </a:endParaRPr>
              </a:p>
              <a:p>
                <a:pPr marL="0" indent="0">
                  <a:buNone/>
                </a:pPr>
                <a:endParaRPr lang="en-AU" sz="1400" dirty="0"/>
              </a:p>
              <a:p>
                <a:pPr marL="0" indent="0">
                  <a:buNone/>
                </a:pPr>
                <a:endParaRPr lang="en-AU" sz="1400" dirty="0"/>
              </a:p>
              <a:p>
                <a:pPr marL="0" indent="0">
                  <a:buNone/>
                </a:pPr>
                <a:endParaRPr lang="en-AU" sz="1400" dirty="0"/>
              </a:p>
              <a:p>
                <a:pPr marL="166687" lvl="1" indent="0" algn="ctr">
                  <a:buClr>
                    <a:srgbClr val="FF0000"/>
                  </a:buClr>
                  <a:buNone/>
                </a:pPr>
                <a:r>
                  <a:rPr lang="id-ID" sz="1600" dirty="0">
                    <a:solidFill>
                      <a:srgbClr val="000000"/>
                    </a:solidFill>
                  </a:rPr>
                  <a:t>  </a:t>
                </a:r>
                <a14:m>
                  <m:oMath xmlns:m="http://schemas.openxmlformats.org/officeDocument/2006/math">
                    <m:r>
                      <a:rPr lang="en-AU" sz="1600" i="1" dirty="0">
                        <a:latin typeface="Cambria Math" panose="02040503050406030204" pitchFamily="18" charset="0"/>
                      </a:rPr>
                      <m:t>𝑆h𝑜𝑣𝑒𝑙</m:t>
                    </m:r>
                    <m:r>
                      <a:rPr lang="en-AU" sz="1600" i="1" dirty="0">
                        <a:latin typeface="Cambria Math" panose="02040503050406030204" pitchFamily="18" charset="0"/>
                      </a:rPr>
                      <m:t> </m:t>
                    </m:r>
                    <m:r>
                      <a:rPr lang="en-AU" sz="1600" i="1" dirty="0">
                        <a:latin typeface="Cambria Math" panose="02040503050406030204" pitchFamily="18" charset="0"/>
                      </a:rPr>
                      <m:t>𝐶𝑎𝑝𝑎𝑐𝑖𝑡𝑦</m:t>
                    </m:r>
                    <m:r>
                      <a:rPr lang="en-AU" sz="1600" i="1" dirty="0">
                        <a:latin typeface="Cambria Math" panose="02040503050406030204" pitchFamily="18" charset="0"/>
                      </a:rPr>
                      <m:t>= </m:t>
                    </m:r>
                    <m:f>
                      <m:fPr>
                        <m:ctrlPr>
                          <a:rPr lang="en-AU" sz="1600" i="1" dirty="0">
                            <a:latin typeface="Cambria Math" panose="02040503050406030204" pitchFamily="18" charset="0"/>
                          </a:rPr>
                        </m:ctrlPr>
                      </m:fPr>
                      <m:num>
                        <m:r>
                          <a:rPr lang="en-AU" sz="1600" i="1" dirty="0">
                            <a:latin typeface="Cambria Math" panose="02040503050406030204" pitchFamily="18" charset="0"/>
                          </a:rPr>
                          <m:t>225</m:t>
                        </m:r>
                      </m:num>
                      <m:den>
                        <m:f>
                          <m:fPr>
                            <m:type m:val="lin"/>
                            <m:ctrlPr>
                              <a:rPr lang="en-AU" sz="1600" i="1" dirty="0">
                                <a:latin typeface="Cambria Math" panose="02040503050406030204" pitchFamily="18" charset="0"/>
                              </a:rPr>
                            </m:ctrlPr>
                          </m:fPr>
                          <m:num>
                            <m:r>
                              <a:rPr lang="en-AU" sz="1600" i="1" dirty="0">
                                <a:latin typeface="Cambria Math" panose="02040503050406030204" pitchFamily="18" charset="0"/>
                              </a:rPr>
                              <m:t>(225</m:t>
                            </m:r>
                          </m:num>
                          <m:den>
                            <m:r>
                              <a:rPr lang="en-AU" sz="1600" i="1" dirty="0">
                                <a:latin typeface="Cambria Math" panose="02040503050406030204" pitchFamily="18" charset="0"/>
                              </a:rPr>
                              <m:t>3000)+(</m:t>
                            </m:r>
                            <m:f>
                              <m:fPr>
                                <m:type m:val="lin"/>
                                <m:ctrlPr>
                                  <a:rPr lang="en-AU" sz="1600" i="1" dirty="0">
                                    <a:latin typeface="Cambria Math" panose="02040503050406030204" pitchFamily="18" charset="0"/>
                                  </a:rPr>
                                </m:ctrlPr>
                              </m:fPr>
                              <m:num>
                                <m:r>
                                  <a:rPr lang="en-AU" sz="1600" i="1" dirty="0">
                                    <a:latin typeface="Cambria Math" panose="02040503050406030204" pitchFamily="18" charset="0"/>
                                  </a:rPr>
                                  <m:t>40</m:t>
                                </m:r>
                              </m:num>
                              <m:den>
                                <m:r>
                                  <a:rPr lang="en-AU" sz="1600" i="1" dirty="0">
                                    <a:latin typeface="Cambria Math" panose="02040503050406030204" pitchFamily="18" charset="0"/>
                                  </a:rPr>
                                  <m:t>3600)</m:t>
                                </m:r>
                              </m:den>
                            </m:f>
                          </m:den>
                        </m:f>
                      </m:den>
                    </m:f>
                  </m:oMath>
                </a14:m>
                <a:endParaRPr lang="en-AU" sz="1600" dirty="0">
                  <a:solidFill>
                    <a:srgbClr val="000000"/>
                  </a:solidFill>
                </a:endParaRPr>
              </a:p>
              <a:p>
                <a:pPr marL="166687" lvl="1" indent="0">
                  <a:buClr>
                    <a:srgbClr val="FF0000"/>
                  </a:buClr>
                  <a:buNone/>
                </a:pPr>
                <a14:m>
                  <m:oMathPara xmlns:m="http://schemas.openxmlformats.org/officeDocument/2006/math">
                    <m:oMathParaPr>
                      <m:jc m:val="center"/>
                    </m:oMathParaPr>
                    <m:oMath xmlns:m="http://schemas.openxmlformats.org/officeDocument/2006/math">
                      <m:r>
                        <a:rPr lang="en-AU" sz="1600" i="1" dirty="0">
                          <a:latin typeface="Cambria Math" panose="02040503050406030204" pitchFamily="18" charset="0"/>
                        </a:rPr>
                        <m:t>𝑆h𝑜𝑣𝑒𝑙</m:t>
                      </m:r>
                      <m:r>
                        <a:rPr lang="en-AU" sz="1600" i="1" dirty="0">
                          <a:latin typeface="Cambria Math" panose="02040503050406030204" pitchFamily="18" charset="0"/>
                        </a:rPr>
                        <m:t> </m:t>
                      </m:r>
                      <m:r>
                        <a:rPr lang="en-AU" sz="1600" i="1" dirty="0">
                          <a:latin typeface="Cambria Math" panose="02040503050406030204" pitchFamily="18" charset="0"/>
                        </a:rPr>
                        <m:t>𝐶𝑎𝑝𝑎𝑐𝑖𝑡𝑦</m:t>
                      </m:r>
                      <m:r>
                        <a:rPr lang="en-AU" sz="1600" i="1" dirty="0">
                          <a:latin typeface="Cambria Math" panose="02040503050406030204" pitchFamily="18" charset="0"/>
                        </a:rPr>
                        <m:t>=2,612 </m:t>
                      </m:r>
                      <m:r>
                        <a:rPr lang="en-AU" sz="1600" i="1" dirty="0">
                          <a:latin typeface="Cambria Math" panose="02040503050406030204" pitchFamily="18" charset="0"/>
                        </a:rPr>
                        <m:t>𝑡𝑝h</m:t>
                      </m:r>
                    </m:oMath>
                  </m:oMathPara>
                </a14:m>
                <a:endParaRPr lang="en-AU" sz="1600" dirty="0"/>
              </a:p>
              <a:p>
                <a:pPr marL="166687" lvl="1" indent="0">
                  <a:buClr>
                    <a:srgbClr val="FF0000"/>
                  </a:buClr>
                  <a:buNone/>
                </a:pPr>
                <a:endParaRPr lang="en-AU" dirty="0">
                  <a:solidFill>
                    <a:srgbClr val="000000"/>
                  </a:solidFill>
                </a:endParaRPr>
              </a:p>
              <a:p>
                <a:pPr marL="166687" lvl="1" indent="0">
                  <a:buClr>
                    <a:srgbClr val="FF0000"/>
                  </a:buClr>
                  <a:buNone/>
                </a:pPr>
                <a:r>
                  <a:rPr lang="en-AU" dirty="0">
                    <a:solidFill>
                      <a:srgbClr val="000000"/>
                    </a:solidFill>
                  </a:rPr>
                  <a:t>If spot time increased to 60 secs, capacity would be 2,454 </a:t>
                </a:r>
                <a:r>
                  <a:rPr lang="en-AU" dirty="0" err="1">
                    <a:solidFill>
                      <a:srgbClr val="000000"/>
                    </a:solidFill>
                  </a:rPr>
                  <a:t>tph</a:t>
                </a:r>
                <a:endParaRPr lang="id-ID" sz="1600" dirty="0">
                  <a:solidFill>
                    <a:srgbClr val="000000"/>
                  </a:solidFill>
                  <a:cs typeface="Arial" pitchFamily="34" charset="0"/>
                </a:endParaRPr>
              </a:p>
              <a:p>
                <a:pPr marL="463550" lvl="1" indent="-296863">
                  <a:buClr>
                    <a:srgbClr val="FF0000"/>
                  </a:buClr>
                  <a:buFont typeface="Arial" charset="0"/>
                  <a:buChar char="•"/>
                </a:pPr>
                <a:endParaRPr lang="id-ID" sz="1600" dirty="0">
                  <a:solidFill>
                    <a:srgbClr val="000000"/>
                  </a:solidFill>
                  <a:cs typeface="Arial" pitchFamily="34" charset="0"/>
                </a:endParaRPr>
              </a:p>
              <a:p>
                <a:pPr marL="463550" lvl="1" indent="-296863">
                  <a:buClr>
                    <a:srgbClr val="FF0000"/>
                  </a:buClr>
                  <a:buFont typeface="Arial" charset="0"/>
                  <a:buChar char="•"/>
                </a:pPr>
                <a:endParaRPr lang="id-ID" sz="1600" dirty="0">
                  <a:solidFill>
                    <a:srgbClr val="000000"/>
                  </a:solidFill>
                  <a:cs typeface="Arial" pitchFamily="34" charset="0"/>
                </a:endParaRPr>
              </a:p>
              <a:p>
                <a:pPr marL="166687" lvl="1" indent="0">
                  <a:buClr>
                    <a:srgbClr val="FF0000"/>
                  </a:buClr>
                  <a:buNone/>
                </a:pPr>
                <a:br>
                  <a:rPr lang="id-ID" sz="1600" dirty="0">
                    <a:solidFill>
                      <a:srgbClr val="000000"/>
                    </a:solidFill>
                    <a:cs typeface="Arial" pitchFamily="34" charset="0"/>
                  </a:rPr>
                </a:br>
                <a:endParaRPr lang="id-ID" sz="1600" dirty="0">
                  <a:solidFill>
                    <a:srgbClr val="000000"/>
                  </a:solidFill>
                  <a:cs typeface="Arial" pitchFamily="34" charset="0"/>
                </a:endParaRPr>
              </a:p>
              <a:p>
                <a:pPr marL="463550" lvl="1" indent="-296863">
                  <a:buClr>
                    <a:srgbClr val="FF0000"/>
                  </a:buClr>
                  <a:buFont typeface="Arial" charset="0"/>
                  <a:buChar char="•"/>
                </a:pPr>
                <a:endParaRPr lang="id-ID" sz="1600" dirty="0">
                  <a:solidFill>
                    <a:srgbClr val="000000"/>
                  </a:solidFill>
                  <a:cs typeface="Arial" pitchFamily="34" charset="0"/>
                </a:endParaRPr>
              </a:p>
              <a:p>
                <a:pPr marL="463550" lvl="1" indent="-296863">
                  <a:buClr>
                    <a:srgbClr val="FF0000"/>
                  </a:buClr>
                  <a:buFont typeface="Arial" charset="0"/>
                  <a:buChar char="•"/>
                </a:pPr>
                <a:endParaRPr lang="id-ID" sz="1600" dirty="0">
                  <a:solidFill>
                    <a:srgbClr val="000000"/>
                  </a:solidFill>
                  <a:cs typeface="Arial" pitchFamily="34" charset="0"/>
                </a:endParaRPr>
              </a:p>
              <a:p>
                <a:pPr marL="463550" lvl="1" indent="-296863">
                  <a:buClr>
                    <a:srgbClr val="FF0000"/>
                  </a:buClr>
                  <a:buFont typeface="Arial" charset="0"/>
                  <a:buChar char="•"/>
                </a:pPr>
                <a:endParaRPr lang="id-ID" sz="1600" dirty="0">
                  <a:solidFill>
                    <a:srgbClr val="000000"/>
                  </a:solidFill>
                  <a:cs typeface="Arial" pitchFamily="34" charset="0"/>
                </a:endParaRPr>
              </a:p>
            </p:txBody>
          </p:sp>
        </mc:Choice>
        <mc:Fallback xmlns="">
          <p:sp>
            <p:nvSpPr>
              <p:cNvPr id="8" name="Rectangle 3"/>
              <p:cNvSpPr txBox="1">
                <a:spLocks noRot="1" noChangeAspect="1" noMove="1" noResize="1" noEditPoints="1" noAdjustHandles="1" noChangeArrowheads="1" noChangeShapeType="1" noTextEdit="1"/>
              </p:cNvSpPr>
              <p:nvPr/>
            </p:nvSpPr>
            <p:spPr bwMode="auto">
              <a:xfrm>
                <a:off x="1700570" y="1587176"/>
                <a:ext cx="8790860" cy="4661224"/>
              </a:xfrm>
              <a:prstGeom prst="rect">
                <a:avLst/>
              </a:prstGeom>
              <a:blipFill>
                <a:blip r:embed="rId3"/>
                <a:stretch>
                  <a:fillRect l="-208" t="-131"/>
                </a:stretch>
              </a:blipFill>
              <a:ln>
                <a:miter lim="800000"/>
                <a:headEnd/>
                <a:tailEnd/>
              </a:ln>
            </p:spPr>
            <p:txBody>
              <a:bodyPr/>
              <a:lstStyle/>
              <a:p>
                <a:r>
                  <a:rPr lang="en-US">
                    <a:noFill/>
                  </a:rPr>
                  <a:t> </a:t>
                </a:r>
              </a:p>
            </p:txBody>
          </p:sp>
        </mc:Fallback>
      </mc:AlternateContent>
      <p:sp>
        <p:nvSpPr>
          <p:cNvPr id="2" name="Rounded Rectangular Callout 1"/>
          <p:cNvSpPr/>
          <p:nvPr/>
        </p:nvSpPr>
        <p:spPr>
          <a:xfrm>
            <a:off x="8496215" y="3548889"/>
            <a:ext cx="1698190" cy="458120"/>
          </a:xfrm>
          <a:prstGeom prst="wedgeRoundRectCallout">
            <a:avLst>
              <a:gd name="adj1" fmla="val -41607"/>
              <a:gd name="adj2" fmla="val -10499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100" dirty="0"/>
              <a:t>Convert from seconds to hours</a:t>
            </a:r>
          </a:p>
        </p:txBody>
      </p:sp>
      <p:sp>
        <p:nvSpPr>
          <p:cNvPr id="5" name="Rounded Rectangular Callout 4"/>
          <p:cNvSpPr/>
          <p:nvPr/>
        </p:nvSpPr>
        <p:spPr>
          <a:xfrm>
            <a:off x="5384813" y="3548889"/>
            <a:ext cx="1698190" cy="458120"/>
          </a:xfrm>
          <a:prstGeom prst="wedgeRoundRectCallout">
            <a:avLst>
              <a:gd name="adj1" fmla="val 14075"/>
              <a:gd name="adj2" fmla="val -8912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100" dirty="0"/>
              <a:t>Load time for standard truck at current dig rate</a:t>
            </a:r>
          </a:p>
        </p:txBody>
      </p:sp>
    </p:spTree>
    <p:extLst>
      <p:ext uri="{BB962C8B-B14F-4D97-AF65-F5344CB8AC3E}">
        <p14:creationId xmlns:p14="http://schemas.microsoft.com/office/powerpoint/2010/main" val="4293662523"/>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ADD332F-FE91-9AAA-455C-9498F438F43E}"/>
              </a:ext>
            </a:extLst>
          </p:cNvPr>
          <p:cNvSpPr>
            <a:spLocks noGrp="1"/>
          </p:cNvSpPr>
          <p:nvPr>
            <p:ph type="body" sz="quarter" idx="20"/>
          </p:nvPr>
        </p:nvSpPr>
        <p:spPr/>
        <p:txBody>
          <a:bodyPr/>
          <a:lstStyle/>
          <a:p>
            <a:r>
              <a:rPr lang="en-AU" dirty="0"/>
              <a:t>LP Solution Procedure – current haulage</a:t>
            </a:r>
            <a:endParaRPr lang="en-US" dirty="0"/>
          </a:p>
        </p:txBody>
      </p:sp>
      <p:sp>
        <p:nvSpPr>
          <p:cNvPr id="2" name="Title 1"/>
          <p:cNvSpPr>
            <a:spLocks noGrp="1"/>
          </p:cNvSpPr>
          <p:nvPr>
            <p:ph type="title"/>
          </p:nvPr>
        </p:nvSpPr>
        <p:spPr/>
        <p:txBody>
          <a:bodyPr/>
          <a:lstStyle/>
          <a:p>
            <a:r>
              <a:rPr lang="en-US" sz="2400" dirty="0"/>
              <a:t>Linear Programming Layer</a:t>
            </a:r>
            <a:endParaRPr lang="en-AU" dirty="0"/>
          </a:p>
        </p:txBody>
      </p:sp>
      <p:sp>
        <p:nvSpPr>
          <p:cNvPr id="3" name="Text Placeholder 2"/>
          <p:cNvSpPr>
            <a:spLocks noGrp="1"/>
          </p:cNvSpPr>
          <p:nvPr>
            <p:ph sz="quarter" idx="21"/>
          </p:nvPr>
        </p:nvSpPr>
        <p:spPr>
          <a:xfrm>
            <a:off x="6777513" y="2331340"/>
            <a:ext cx="4804886" cy="2195320"/>
          </a:xfrm>
        </p:spPr>
        <p:txBody>
          <a:bodyPr/>
          <a:lstStyle/>
          <a:p>
            <a:r>
              <a:rPr lang="en-AU" dirty="0"/>
              <a:t>To get the current hauling for each node and route, and their associations to pits and regions, first the following parameters are obtained from our database:</a:t>
            </a:r>
          </a:p>
          <a:p>
            <a:pPr lvl="1"/>
            <a:r>
              <a:rPr lang="en-US" dirty="0"/>
              <a:t>Assigned Shovel </a:t>
            </a:r>
            <a:endParaRPr lang="en-AU" dirty="0"/>
          </a:p>
          <a:p>
            <a:pPr lvl="1"/>
            <a:r>
              <a:rPr lang="en-US" dirty="0"/>
              <a:t>Shovel locks</a:t>
            </a:r>
            <a:endParaRPr lang="en-AU" dirty="0"/>
          </a:p>
          <a:p>
            <a:pPr lvl="1"/>
            <a:r>
              <a:rPr lang="en-US" dirty="0"/>
              <a:t>Hauling from shovel</a:t>
            </a:r>
            <a:endParaRPr lang="en-AU" dirty="0"/>
          </a:p>
          <a:p>
            <a:pPr lvl="1"/>
            <a:r>
              <a:rPr lang="en-US" dirty="0"/>
              <a:t>Truck size</a:t>
            </a:r>
            <a:endParaRPr lang="en-AU" dirty="0"/>
          </a:p>
          <a:p>
            <a:endParaRPr lang="en-AU" dirty="0"/>
          </a:p>
        </p:txBody>
      </p:sp>
      <p:graphicFrame>
        <p:nvGraphicFramePr>
          <p:cNvPr id="4" name="Diagram 3"/>
          <p:cNvGraphicFramePr/>
          <p:nvPr>
            <p:extLst>
              <p:ext uri="{D42A27DB-BD31-4B8C-83A1-F6EECF244321}">
                <p14:modId xmlns:p14="http://schemas.microsoft.com/office/powerpoint/2010/main" val="2026697122"/>
              </p:ext>
            </p:extLst>
          </p:nvPr>
        </p:nvGraphicFramePr>
        <p:xfrm>
          <a:off x="609601" y="1799398"/>
          <a:ext cx="4804886" cy="34420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3864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0"/>
          </p:nvPr>
        </p:nvSpPr>
        <p:spPr/>
        <p:txBody>
          <a:bodyPr/>
          <a:lstStyle/>
          <a:p>
            <a:pPr marL="0" indent="0">
              <a:buNone/>
            </a:pPr>
            <a:r>
              <a:rPr lang="en-AU" dirty="0"/>
              <a:t>LP Solution Procedure – hauling route rates</a:t>
            </a:r>
          </a:p>
        </p:txBody>
      </p:sp>
      <p:sp>
        <p:nvSpPr>
          <p:cNvPr id="2" name="Title 1"/>
          <p:cNvSpPr>
            <a:spLocks noGrp="1"/>
          </p:cNvSpPr>
          <p:nvPr>
            <p:ph type="title"/>
          </p:nvPr>
        </p:nvSpPr>
        <p:spPr/>
        <p:txBody>
          <a:bodyPr/>
          <a:lstStyle/>
          <a:p>
            <a:r>
              <a:rPr lang="en-US" sz="2400" dirty="0"/>
              <a:t>Linear Programming Layer</a:t>
            </a:r>
            <a:endParaRPr lang="en-AU"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1404342-7636-34C9-8E63-8719B4913D86}"/>
                  </a:ext>
                </a:extLst>
              </p:cNvPr>
              <p:cNvSpPr>
                <a:spLocks noGrp="1"/>
              </p:cNvSpPr>
              <p:nvPr>
                <p:ph sz="quarter" idx="21"/>
              </p:nvPr>
            </p:nvSpPr>
            <p:spPr>
              <a:xfrm>
                <a:off x="609600" y="1663200"/>
                <a:ext cx="10972800" cy="3721600"/>
              </a:xfrm>
            </p:spPr>
            <p:txBody>
              <a:bodyPr/>
              <a:lstStyle/>
              <a:p>
                <a:pPr marL="0" indent="0">
                  <a:buNone/>
                </a:pPr>
                <a:endParaRPr lang="en-AU" i="1" dirty="0">
                  <a:solidFill>
                    <a:schemeClr val="accent1"/>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AU" i="1" smtClean="0">
                          <a:solidFill>
                            <a:schemeClr val="accent1"/>
                          </a:solidFill>
                          <a:latin typeface="Cambria Math" panose="02040503050406030204" pitchFamily="18" charset="0"/>
                        </a:rPr>
                        <m:t>𝑅𝑒𝑞𝑢𝑖𝑟𝑒𝑑</m:t>
                      </m:r>
                      <m:r>
                        <a:rPr lang="en-AU" i="0">
                          <a:solidFill>
                            <a:schemeClr val="accent1"/>
                          </a:solidFill>
                          <a:latin typeface="Cambria Math" panose="02040503050406030204" pitchFamily="18" charset="0"/>
                        </a:rPr>
                        <m:t> </m:t>
                      </m:r>
                      <m:r>
                        <a:rPr lang="en-AU" i="1">
                          <a:solidFill>
                            <a:schemeClr val="accent1"/>
                          </a:solidFill>
                          <a:latin typeface="Cambria Math" panose="02040503050406030204" pitchFamily="18" charset="0"/>
                        </a:rPr>
                        <m:t>𝐻𝑎𝑢𝑙𝑎𝑔𝑒</m:t>
                      </m:r>
                      <m:r>
                        <a:rPr lang="en-AU" i="0">
                          <a:solidFill>
                            <a:schemeClr val="accent1"/>
                          </a:solidFill>
                          <a:latin typeface="Cambria Math" panose="02040503050406030204" pitchFamily="18" charset="0"/>
                        </a:rPr>
                        <m:t>=</m:t>
                      </m:r>
                      <m:r>
                        <a:rPr lang="en-AU" i="1">
                          <a:solidFill>
                            <a:schemeClr val="accent1"/>
                          </a:solidFill>
                          <a:latin typeface="Cambria Math" panose="02040503050406030204" pitchFamily="18" charset="0"/>
                        </a:rPr>
                        <m:t>𝐶𝑎𝑝𝑎𝑐𝑖𝑡𝑦</m:t>
                      </m:r>
                      <m:r>
                        <a:rPr lang="en-AU" i="0">
                          <a:solidFill>
                            <a:schemeClr val="accent1"/>
                          </a:solidFill>
                          <a:latin typeface="Cambria Math" panose="02040503050406030204" pitchFamily="18" charset="0"/>
                        </a:rPr>
                        <m:t> </m:t>
                      </m:r>
                      <m:r>
                        <a:rPr lang="en-AU" i="1">
                          <a:solidFill>
                            <a:schemeClr val="accent1"/>
                          </a:solidFill>
                          <a:latin typeface="Cambria Math" panose="02040503050406030204" pitchFamily="18" charset="0"/>
                        </a:rPr>
                        <m:t>𝑥</m:t>
                      </m:r>
                      <m:d>
                        <m:dPr>
                          <m:ctrlPr>
                            <a:rPr lang="en-AU" i="1" smtClean="0">
                              <a:solidFill>
                                <a:schemeClr val="accent1"/>
                              </a:solidFill>
                              <a:latin typeface="Cambria Math" panose="02040503050406030204" pitchFamily="18" charset="0"/>
                            </a:rPr>
                          </m:ctrlPr>
                        </m:dPr>
                        <m:e>
                          <m:r>
                            <m:rPr>
                              <m:sty m:val="p"/>
                            </m:rPr>
                            <a:rPr lang="en-AU">
                              <a:solidFill>
                                <a:schemeClr val="accent1"/>
                              </a:solidFill>
                              <a:latin typeface="Cambria Math" panose="02040503050406030204" pitchFamily="18" charset="0"/>
                            </a:rPr>
                            <m:t>travel</m:t>
                          </m:r>
                          <m:r>
                            <a:rPr lang="en-AU">
                              <a:solidFill>
                                <a:schemeClr val="accent1"/>
                              </a:solidFill>
                              <a:latin typeface="Cambria Math" panose="02040503050406030204" pitchFamily="18" charset="0"/>
                            </a:rPr>
                            <m:t> </m:t>
                          </m:r>
                          <m:r>
                            <m:rPr>
                              <m:sty m:val="p"/>
                            </m:rPr>
                            <a:rPr lang="en-AU">
                              <a:solidFill>
                                <a:schemeClr val="accent1"/>
                              </a:solidFill>
                              <a:latin typeface="Cambria Math" panose="02040503050406030204" pitchFamily="18" charset="0"/>
                            </a:rPr>
                            <m:t>time</m:t>
                          </m:r>
                          <m:r>
                            <a:rPr lang="en-AU">
                              <a:solidFill>
                                <a:schemeClr val="accent1"/>
                              </a:solidFill>
                              <a:latin typeface="Cambria Math" panose="02040503050406030204" pitchFamily="18" charset="0"/>
                            </a:rPr>
                            <m:t> + </m:t>
                          </m:r>
                          <m:r>
                            <m:rPr>
                              <m:sty m:val="p"/>
                            </m:rPr>
                            <a:rPr lang="en-AU">
                              <a:solidFill>
                                <a:schemeClr val="accent1"/>
                              </a:solidFill>
                              <a:latin typeface="Cambria Math" panose="02040503050406030204" pitchFamily="18" charset="0"/>
                            </a:rPr>
                            <m:t>truck</m:t>
                          </m:r>
                          <m:r>
                            <a:rPr lang="en-AU">
                              <a:solidFill>
                                <a:schemeClr val="accent1"/>
                              </a:solidFill>
                              <a:latin typeface="Cambria Math" panose="02040503050406030204" pitchFamily="18" charset="0"/>
                            </a:rPr>
                            <m:t> </m:t>
                          </m:r>
                          <m:r>
                            <m:rPr>
                              <m:sty m:val="p"/>
                            </m:rPr>
                            <a:rPr lang="en-AU">
                              <a:solidFill>
                                <a:schemeClr val="accent1"/>
                              </a:solidFill>
                              <a:latin typeface="Cambria Math" panose="02040503050406030204" pitchFamily="18" charset="0"/>
                            </a:rPr>
                            <m:t>exchange</m:t>
                          </m:r>
                          <m:r>
                            <a:rPr lang="en-AU">
                              <a:solidFill>
                                <a:schemeClr val="accent1"/>
                              </a:solidFill>
                              <a:latin typeface="Cambria Math" panose="02040503050406030204" pitchFamily="18" charset="0"/>
                            </a:rPr>
                            <m:t> </m:t>
                          </m:r>
                          <m:r>
                            <m:rPr>
                              <m:sty m:val="p"/>
                            </m:rPr>
                            <a:rPr lang="en-AU">
                              <a:solidFill>
                                <a:schemeClr val="accent1"/>
                              </a:solidFill>
                              <a:latin typeface="Cambria Math" panose="02040503050406030204" pitchFamily="18" charset="0"/>
                            </a:rPr>
                            <m:t>time</m:t>
                          </m:r>
                        </m:e>
                      </m:d>
                    </m:oMath>
                  </m:oMathPara>
                </a14:m>
                <a:endParaRPr lang="en-AU" dirty="0"/>
              </a:p>
              <a:p>
                <a:pPr marL="0" indent="0">
                  <a:buNone/>
                </a:pPr>
                <a:endParaRPr lang="en-AU" dirty="0"/>
              </a:p>
              <a:p>
                <a:pPr marL="0" indent="0">
                  <a:buNone/>
                </a:pPr>
                <a:endParaRPr lang="en-AU" dirty="0"/>
              </a:p>
              <a:p>
                <a:pPr marL="0" indent="0">
                  <a:buNone/>
                </a:pPr>
                <a:r>
                  <a:rPr lang="en-AU" dirty="0"/>
                  <a:t>Where truck exchange time is defined as follows:</a:t>
                </a:r>
              </a:p>
              <a:p>
                <a:pPr marL="0" indent="0">
                  <a:buNone/>
                </a:pPr>
                <a:endParaRPr lang="en-AU" dirty="0"/>
              </a:p>
              <a:p>
                <a:pPr marL="0" indent="0">
                  <a:buNone/>
                </a:pPr>
                <a:r>
                  <a:rPr lang="en-AU" dirty="0"/>
                  <a:t>If the node is loading = spotting time + loading time for standard truck.</a:t>
                </a:r>
              </a:p>
              <a:p>
                <a:pPr marL="0" indent="0">
                  <a:buNone/>
                </a:pPr>
                <a:r>
                  <a:rPr lang="en-AU" dirty="0"/>
                  <a:t>If the node is dump   = spotting time + tipping time (60 sec).</a:t>
                </a:r>
              </a:p>
            </p:txBody>
          </p:sp>
        </mc:Choice>
        <mc:Fallback xmlns="">
          <p:sp>
            <p:nvSpPr>
              <p:cNvPr id="4" name="Content Placeholder 3">
                <a:extLst>
                  <a:ext uri="{FF2B5EF4-FFF2-40B4-BE49-F238E27FC236}">
                    <a16:creationId xmlns:a16="http://schemas.microsoft.com/office/drawing/2014/main" id="{11404342-7636-34C9-8E63-8719B4913D86}"/>
                  </a:ext>
                </a:extLst>
              </p:cNvPr>
              <p:cNvSpPr>
                <a:spLocks noGrp="1" noRot="1" noChangeAspect="1" noMove="1" noResize="1" noEditPoints="1" noAdjustHandles="1" noChangeArrowheads="1" noChangeShapeType="1" noTextEdit="1"/>
              </p:cNvSpPr>
              <p:nvPr>
                <p:ph sz="quarter" idx="21"/>
              </p:nvPr>
            </p:nvSpPr>
            <p:spPr>
              <a:xfrm>
                <a:off x="609600" y="1663200"/>
                <a:ext cx="10972800" cy="3721600"/>
              </a:xfrm>
              <a:blipFill>
                <a:blip r:embed="rId3"/>
                <a:stretch>
                  <a:fillRect l="-1111"/>
                </a:stretch>
              </a:blipFill>
            </p:spPr>
            <p:txBody>
              <a:bodyPr/>
              <a:lstStyle/>
              <a:p>
                <a:r>
                  <a:rPr lang="en-US">
                    <a:noFill/>
                  </a:rPr>
                  <a:t> </a:t>
                </a:r>
              </a:p>
            </p:txBody>
          </p:sp>
        </mc:Fallback>
      </mc:AlternateContent>
    </p:spTree>
    <p:extLst>
      <p:ext uri="{BB962C8B-B14F-4D97-AF65-F5344CB8AC3E}">
        <p14:creationId xmlns:p14="http://schemas.microsoft.com/office/powerpoint/2010/main" val="2729476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83B9E89-06F5-B707-5923-F49B310DE776}"/>
              </a:ext>
            </a:extLst>
          </p:cNvPr>
          <p:cNvSpPr>
            <a:spLocks noGrp="1"/>
          </p:cNvSpPr>
          <p:nvPr>
            <p:ph type="body" sz="quarter" idx="20"/>
          </p:nvPr>
        </p:nvSpPr>
        <p:spPr/>
        <p:txBody>
          <a:bodyPr/>
          <a:lstStyle/>
          <a:p>
            <a:r>
              <a:rPr lang="en-AU" dirty="0"/>
              <a:t>Optimization Example</a:t>
            </a:r>
            <a:endParaRPr lang="en-US" dirty="0"/>
          </a:p>
        </p:txBody>
      </p:sp>
      <p:sp>
        <p:nvSpPr>
          <p:cNvPr id="2" name="Title 1"/>
          <p:cNvSpPr>
            <a:spLocks noGrp="1"/>
          </p:cNvSpPr>
          <p:nvPr>
            <p:ph type="title"/>
          </p:nvPr>
        </p:nvSpPr>
        <p:spPr/>
        <p:txBody>
          <a:bodyPr/>
          <a:lstStyle/>
          <a:p>
            <a:r>
              <a:rPr lang="en-AU" dirty="0"/>
              <a:t>Optimizer</a:t>
            </a:r>
          </a:p>
        </p:txBody>
      </p:sp>
      <p:sp>
        <p:nvSpPr>
          <p:cNvPr id="4" name="Rectangle 3"/>
          <p:cNvSpPr/>
          <p:nvPr/>
        </p:nvSpPr>
        <p:spPr>
          <a:xfrm>
            <a:off x="1810794" y="1498263"/>
            <a:ext cx="1871831" cy="181804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AU" dirty="0"/>
              <a:t>Barley</a:t>
            </a:r>
          </a:p>
          <a:p>
            <a:pPr algn="ctr"/>
            <a:r>
              <a:rPr lang="en-AU" dirty="0"/>
              <a:t>12 acres</a:t>
            </a:r>
          </a:p>
          <a:p>
            <a:pPr algn="ctr"/>
            <a:r>
              <a:rPr lang="en-AU" dirty="0"/>
              <a:t>$120/tonne</a:t>
            </a:r>
          </a:p>
        </p:txBody>
      </p:sp>
      <p:sp>
        <p:nvSpPr>
          <p:cNvPr id="5" name="Rectangle 4"/>
          <p:cNvSpPr/>
          <p:nvPr/>
        </p:nvSpPr>
        <p:spPr>
          <a:xfrm>
            <a:off x="5029199" y="1323189"/>
            <a:ext cx="1871831" cy="229137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AU" dirty="0"/>
              <a:t>Corn</a:t>
            </a:r>
          </a:p>
          <a:p>
            <a:pPr algn="ctr"/>
            <a:r>
              <a:rPr lang="en-AU" dirty="0"/>
              <a:t>15 acres</a:t>
            </a:r>
          </a:p>
          <a:p>
            <a:pPr algn="ctr"/>
            <a:r>
              <a:rPr lang="en-AU" dirty="0"/>
              <a:t>$84/tonne</a:t>
            </a:r>
          </a:p>
        </p:txBody>
      </p:sp>
      <p:sp>
        <p:nvSpPr>
          <p:cNvPr id="6" name="Rectangle 5"/>
          <p:cNvSpPr/>
          <p:nvPr/>
        </p:nvSpPr>
        <p:spPr>
          <a:xfrm>
            <a:off x="8247604" y="1653351"/>
            <a:ext cx="1871831" cy="15168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AU" dirty="0"/>
              <a:t>Wheat</a:t>
            </a:r>
          </a:p>
          <a:p>
            <a:pPr algn="ctr"/>
            <a:r>
              <a:rPr lang="en-AU" dirty="0"/>
              <a:t>11 acres</a:t>
            </a:r>
          </a:p>
          <a:p>
            <a:pPr algn="ctr"/>
            <a:r>
              <a:rPr lang="en-AU" dirty="0"/>
              <a:t>$23/tonne</a:t>
            </a:r>
          </a:p>
        </p:txBody>
      </p:sp>
      <p:graphicFrame>
        <p:nvGraphicFramePr>
          <p:cNvPr id="21" name="Chart 20"/>
          <p:cNvGraphicFramePr/>
          <p:nvPr/>
        </p:nvGraphicFramePr>
        <p:xfrm>
          <a:off x="4563184" y="3614567"/>
          <a:ext cx="2571078" cy="149531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6" name="Chart 25"/>
          <p:cNvGraphicFramePr/>
          <p:nvPr>
            <p:extLst>
              <p:ext uri="{D42A27DB-BD31-4B8C-83A1-F6EECF244321}">
                <p14:modId xmlns:p14="http://schemas.microsoft.com/office/powerpoint/2010/main" val="2172136822"/>
              </p:ext>
            </p:extLst>
          </p:nvPr>
        </p:nvGraphicFramePr>
        <p:xfrm>
          <a:off x="7836946" y="3614568"/>
          <a:ext cx="2346960" cy="1495313"/>
        </p:xfrm>
        <a:graphic>
          <a:graphicData uri="http://schemas.openxmlformats.org/drawingml/2006/chart">
            <c:chart xmlns:c="http://schemas.openxmlformats.org/drawingml/2006/chart" xmlns:r="http://schemas.openxmlformats.org/officeDocument/2006/relationships" r:id="rId4"/>
          </a:graphicData>
        </a:graphic>
      </p:graphicFrame>
      <p:sp>
        <p:nvSpPr>
          <p:cNvPr id="27" name="TextBox 26"/>
          <p:cNvSpPr txBox="1"/>
          <p:nvPr/>
        </p:nvSpPr>
        <p:spPr>
          <a:xfrm>
            <a:off x="2492677" y="5109879"/>
            <a:ext cx="5990743" cy="830997"/>
          </a:xfrm>
          <a:prstGeom prst="rect">
            <a:avLst/>
          </a:prstGeom>
          <a:noFill/>
        </p:spPr>
        <p:txBody>
          <a:bodyPr wrap="none" rtlCol="0">
            <a:spAutoFit/>
          </a:bodyPr>
          <a:lstStyle/>
          <a:p>
            <a:r>
              <a:rPr lang="en-AU" sz="1600" dirty="0">
                <a:solidFill>
                  <a:schemeClr val="tx2"/>
                </a:solidFill>
              </a:rPr>
              <a:t>3 fields of different crops (3 different prices).</a:t>
            </a:r>
          </a:p>
          <a:p>
            <a:r>
              <a:rPr lang="en-AU" sz="1600" dirty="0">
                <a:solidFill>
                  <a:schemeClr val="tx2"/>
                </a:solidFill>
              </a:rPr>
              <a:t>Each crop responds differently to fertilizer (different yields).</a:t>
            </a:r>
          </a:p>
          <a:p>
            <a:r>
              <a:rPr lang="en-AU" sz="1600" dirty="0">
                <a:solidFill>
                  <a:schemeClr val="tx2"/>
                </a:solidFill>
              </a:rPr>
              <a:t>How should the farmer distribute his fertilizer to maximise his $?</a:t>
            </a:r>
          </a:p>
        </p:txBody>
      </p:sp>
      <p:graphicFrame>
        <p:nvGraphicFramePr>
          <p:cNvPr id="9" name="Content Placeholder 13">
            <a:extLst>
              <a:ext uri="{FF2B5EF4-FFF2-40B4-BE49-F238E27FC236}">
                <a16:creationId xmlns:a16="http://schemas.microsoft.com/office/drawing/2014/main" id="{38897FF1-DB67-E475-1928-03EDBB7D0B88}"/>
              </a:ext>
            </a:extLst>
          </p:cNvPr>
          <p:cNvGraphicFramePr>
            <a:graphicFrameLocks noGrp="1"/>
          </p:cNvGraphicFramePr>
          <p:nvPr>
            <p:ph sz="quarter" idx="21"/>
            <p:extLst>
              <p:ext uri="{D42A27DB-BD31-4B8C-83A1-F6EECF244321}">
                <p14:modId xmlns:p14="http://schemas.microsoft.com/office/powerpoint/2010/main" val="2963197437"/>
              </p:ext>
            </p:extLst>
          </p:nvPr>
        </p:nvGraphicFramePr>
        <p:xfrm>
          <a:off x="1475666" y="3434367"/>
          <a:ext cx="2571078" cy="1818042"/>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6338690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82E449-D850-4CC5-BD35-215B45F73619}"/>
              </a:ext>
            </a:extLst>
          </p:cNvPr>
          <p:cNvSpPr>
            <a:spLocks noGrp="1"/>
          </p:cNvSpPr>
          <p:nvPr>
            <p:ph type="body" sz="quarter" idx="20"/>
          </p:nvPr>
        </p:nvSpPr>
        <p:spPr/>
        <p:txBody>
          <a:bodyPr/>
          <a:lstStyle/>
          <a:p>
            <a:r>
              <a:rPr lang="en-AU" dirty="0">
                <a:solidFill>
                  <a:schemeClr val="tx1"/>
                </a:solidFill>
                <a:latin typeface="Arial" charset="0"/>
              </a:rPr>
              <a:t>Required Haulage Example Calculation</a:t>
            </a:r>
            <a:endParaRPr lang="en-US" dirty="0"/>
          </a:p>
        </p:txBody>
      </p:sp>
      <p:sp>
        <p:nvSpPr>
          <p:cNvPr id="34" name="Title 33"/>
          <p:cNvSpPr>
            <a:spLocks noGrp="1"/>
          </p:cNvSpPr>
          <p:nvPr>
            <p:ph type="title"/>
          </p:nvPr>
        </p:nvSpPr>
        <p:spPr/>
        <p:txBody>
          <a:bodyPr>
            <a:normAutofit/>
          </a:bodyPr>
          <a:lstStyle/>
          <a:p>
            <a:r>
              <a:rPr lang="en-US" sz="2400" dirty="0"/>
              <a:t>Linear Programming Layer</a:t>
            </a:r>
            <a:endParaRPr lang="en-US" dirty="0">
              <a:solidFill>
                <a:schemeClr val="tx1"/>
              </a:solidFill>
              <a:latin typeface="Arial"/>
              <a:cs typeface="Arial"/>
            </a:endParaRPr>
          </a:p>
        </p:txBody>
      </p:sp>
      <mc:AlternateContent xmlns:mc="http://schemas.openxmlformats.org/markup-compatibility/2006" xmlns:a14="http://schemas.microsoft.com/office/drawing/2010/main">
        <mc:Choice Requires="a14">
          <p:sp>
            <p:nvSpPr>
              <p:cNvPr id="8" name="Rectangle 3"/>
              <p:cNvSpPr txBox="1">
                <a:spLocks noChangeArrowheads="1"/>
              </p:cNvSpPr>
              <p:nvPr/>
            </p:nvSpPr>
            <p:spPr bwMode="auto">
              <a:xfrm>
                <a:off x="1700570" y="1389165"/>
                <a:ext cx="8790860" cy="5059887"/>
              </a:xfrm>
              <a:prstGeom prst="rect">
                <a:avLst/>
              </a:prstGeom>
              <a:noFill/>
              <a:ln>
                <a:miter lim="800000"/>
                <a:headEnd/>
                <a:tailEnd/>
              </a:ln>
            </p:spPr>
            <p:txBody>
              <a:bodyPr vert="horz" wrap="square" lIns="91435" tIns="45718" rIns="91435" bIns="45718" numCol="1" rtlCol="0" anchor="t" anchorCtr="0" compatLnSpc="1">
                <a:prstTxWarp prst="textNoShape">
                  <a:avLst/>
                </a:prstTxWarp>
                <a:noAutofit/>
              </a:bodyPr>
              <a:lstStyle>
                <a:lvl1pPr marL="231775" indent="-231775" algn="l" defTabSz="685749" rtl="0" eaLnBrk="1" latinLnBrk="0" hangingPunct="1">
                  <a:lnSpc>
                    <a:spcPct val="100000"/>
                  </a:lnSpc>
                  <a:spcBef>
                    <a:spcPts val="200"/>
                  </a:spcBef>
                  <a:spcAft>
                    <a:spcPts val="200"/>
                  </a:spcAft>
                  <a:buClr>
                    <a:srgbClr val="0098BA"/>
                  </a:buClr>
                  <a:buFont typeface="+mj-lt"/>
                  <a:buAutoNum type="arabicPeriod"/>
                  <a:tabLst>
                    <a:tab pos="0" algn="l"/>
                  </a:tabLst>
                  <a:defRPr lang="en-US" sz="1600" kern="1200" dirty="0" smtClean="0">
                    <a:solidFill>
                      <a:srgbClr val="545559"/>
                    </a:solidFill>
                    <a:latin typeface="+mn-lt"/>
                    <a:ea typeface="+mn-ea"/>
                    <a:cs typeface="+mn-cs"/>
                  </a:defRPr>
                </a:lvl1pPr>
                <a:lvl2pPr marL="645271" indent="-297634" algn="l" defTabSz="685749" rtl="0" eaLnBrk="1" latinLnBrk="0" hangingPunct="1">
                  <a:lnSpc>
                    <a:spcPct val="100000"/>
                  </a:lnSpc>
                  <a:spcBef>
                    <a:spcPts val="450"/>
                  </a:spcBef>
                  <a:spcAft>
                    <a:spcPts val="450"/>
                  </a:spcAft>
                  <a:buClr>
                    <a:srgbClr val="74B543"/>
                  </a:buClr>
                  <a:buFont typeface="+mj-lt"/>
                  <a:buAutoNum type="alphaLcParenR"/>
                  <a:defRPr lang="en-US" sz="1400" kern="1200" dirty="0" smtClean="0">
                    <a:solidFill>
                      <a:srgbClr val="545559"/>
                    </a:solidFill>
                    <a:latin typeface="+mn-lt"/>
                    <a:ea typeface="+mn-ea"/>
                    <a:cs typeface="+mn-cs"/>
                  </a:defRPr>
                </a:lvl2pPr>
                <a:lvl3pPr marL="687388" indent="-230188" algn="l" defTabSz="685749" rtl="0" eaLnBrk="1" latinLnBrk="0" hangingPunct="1">
                  <a:lnSpc>
                    <a:spcPct val="100000"/>
                  </a:lnSpc>
                  <a:spcBef>
                    <a:spcPts val="200"/>
                  </a:spcBef>
                  <a:spcAft>
                    <a:spcPts val="2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200"/>
                  </a:spcBef>
                  <a:spcAft>
                    <a:spcPts val="200"/>
                  </a:spcAft>
                  <a:buClr>
                    <a:srgbClr val="545559"/>
                  </a:buClr>
                  <a:buSzPct val="106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200"/>
                  </a:spcBef>
                  <a:spcAft>
                    <a:spcPts val="200"/>
                  </a:spcAft>
                  <a:buClr>
                    <a:srgbClr val="545559"/>
                  </a:buClr>
                  <a:buSzPct val="93000"/>
                  <a:buFont typeface="Arial" panose="020B0604020202020204" pitchFamily="34" charset="0"/>
                  <a:buChar char="•"/>
                  <a:defRPr sz="975" kern="1200">
                    <a:solidFill>
                      <a:srgbClr val="545559"/>
                    </a:solidFill>
                    <a:latin typeface="+mn-lt"/>
                    <a:ea typeface="+mn-ea"/>
                    <a:cs typeface="+mn-cs"/>
                  </a:defRPr>
                </a:lvl5pPr>
                <a:lvl6pPr marL="1371600" indent="-227013" algn="l" defTabSz="685749" rtl="0" eaLnBrk="1" latinLnBrk="0" hangingPunct="1">
                  <a:lnSpc>
                    <a:spcPct val="90000"/>
                  </a:lnSpc>
                  <a:spcBef>
                    <a:spcPts val="375"/>
                  </a:spcBef>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90000"/>
                  </a:lnSpc>
                  <a:spcBef>
                    <a:spcPts val="375"/>
                  </a:spcBef>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90000"/>
                  </a:lnSpc>
                  <a:spcBef>
                    <a:spcPts val="375"/>
                  </a:spcBef>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200"/>
                  </a:spcBef>
                  <a:spcAft>
                    <a:spcPts val="200"/>
                  </a:spcAft>
                  <a:buSzPct val="80000"/>
                  <a:buFont typeface="Arial" panose="020B0604020202020204" pitchFamily="34" charset="0"/>
                  <a:buChar char="•"/>
                  <a:defRPr sz="1200" kern="1200">
                    <a:solidFill>
                      <a:schemeClr val="tx2"/>
                    </a:solidFill>
                    <a:latin typeface="+mn-lt"/>
                    <a:ea typeface="+mn-ea"/>
                    <a:cs typeface="+mn-cs"/>
                  </a:defRPr>
                </a:lvl9pPr>
              </a:lstStyle>
              <a:p>
                <a:pPr marL="0" indent="0">
                  <a:buNone/>
                </a:pPr>
                <a:r>
                  <a:rPr lang="en-GB" sz="1400" dirty="0"/>
                  <a:t>Shovel capacity 		3,750 tph</a:t>
                </a:r>
                <a:endParaRPr lang="en-AU" sz="1400" dirty="0"/>
              </a:p>
              <a:p>
                <a:pPr marL="0" indent="0">
                  <a:buNone/>
                </a:pPr>
                <a:r>
                  <a:rPr lang="en-GB" sz="1400" dirty="0"/>
                  <a:t>Spotting time 		20 secs</a:t>
                </a:r>
                <a:endParaRPr lang="en-AU" sz="1400" dirty="0"/>
              </a:p>
              <a:p>
                <a:pPr marL="0" indent="0">
                  <a:buNone/>
                </a:pPr>
                <a:r>
                  <a:rPr lang="en-GB" sz="1400" dirty="0"/>
                  <a:t>Std truck size		180 t</a:t>
                </a:r>
                <a:endParaRPr lang="en-AU" sz="1400" dirty="0"/>
              </a:p>
              <a:p>
                <a:pPr marL="0" indent="0">
                  <a:buNone/>
                </a:pPr>
                <a:r>
                  <a:rPr lang="en-GB" sz="1400" dirty="0"/>
                  <a:t>Travel to dump		750 secs</a:t>
                </a:r>
                <a:endParaRPr lang="en-AU" sz="1400" dirty="0"/>
              </a:p>
              <a:p>
                <a:pPr marL="0" indent="0">
                  <a:buNone/>
                </a:pPr>
                <a:r>
                  <a:rPr lang="en-GB" sz="1400" dirty="0"/>
                  <a:t>Travel from dump	700 secs</a:t>
                </a:r>
                <a:endParaRPr lang="en-AU" sz="1400" dirty="0"/>
              </a:p>
              <a:p>
                <a:pPr marL="166687" lvl="1" indent="0">
                  <a:buClr>
                    <a:srgbClr val="FF0000"/>
                  </a:buClr>
                  <a:buNone/>
                </a:pPr>
                <a:endParaRPr lang="en-AU" sz="1600" b="1" dirty="0">
                  <a:solidFill>
                    <a:srgbClr val="000000"/>
                  </a:solidFill>
                  <a:cs typeface="Arial" pitchFamily="34" charset="0"/>
                </a:endParaRPr>
              </a:p>
              <a:p>
                <a:pPr marL="0" indent="0">
                  <a:buNone/>
                </a:pPr>
                <a:r>
                  <a:rPr lang="en-GB" sz="1400" b="1" dirty="0"/>
                  <a:t>Dump to shovel path</a:t>
                </a:r>
                <a:endParaRPr lang="en-AU" sz="1400" dirty="0"/>
              </a:p>
              <a:p>
                <a:pPr marL="0" indent="0">
                  <a:buNone/>
                </a:pPr>
                <a:r>
                  <a:rPr lang="en-GB" sz="1400" dirty="0"/>
                  <a:t>Truck exchange time = 20 + 3600 * (180/3750) = 192.8 secs</a:t>
                </a:r>
                <a:endParaRPr lang="en-AU" sz="1400" dirty="0"/>
              </a:p>
              <a:p>
                <a:pPr marL="0" indent="0">
                  <a:buNone/>
                </a:pPr>
                <a14:m>
                  <m:oMathPara xmlns:m="http://schemas.openxmlformats.org/officeDocument/2006/math">
                    <m:oMathParaPr>
                      <m:jc m:val="centerGroup"/>
                    </m:oMathParaPr>
                    <m:oMath xmlns:m="http://schemas.openxmlformats.org/officeDocument/2006/math">
                      <m:r>
                        <a:rPr lang="en-AU" sz="1400" i="1" dirty="0">
                          <a:latin typeface="Cambria Math" panose="02040503050406030204" pitchFamily="18" charset="0"/>
                        </a:rPr>
                        <m:t>𝑅𝑒𝑞𝑢𝑖𝑟𝑒𝑑</m:t>
                      </m:r>
                      <m:r>
                        <a:rPr lang="en-AU" sz="1400" i="1" dirty="0">
                          <a:latin typeface="Cambria Math" panose="02040503050406030204" pitchFamily="18" charset="0"/>
                        </a:rPr>
                        <m:t> </m:t>
                      </m:r>
                      <m:r>
                        <a:rPr lang="en-AU" sz="1400" i="1" dirty="0">
                          <a:latin typeface="Cambria Math" panose="02040503050406030204" pitchFamily="18" charset="0"/>
                        </a:rPr>
                        <m:t>𝐻𝑎𝑢𝑙𝑎𝑔𝑒</m:t>
                      </m:r>
                      <m:r>
                        <a:rPr lang="en-AU" sz="1400" i="1" dirty="0">
                          <a:latin typeface="Cambria Math" panose="02040503050406030204" pitchFamily="18" charset="0"/>
                        </a:rPr>
                        <m:t>=3750 </m:t>
                      </m:r>
                      <m:r>
                        <a:rPr lang="en-AU" sz="1400" i="1" dirty="0">
                          <a:latin typeface="Cambria Math" panose="02040503050406030204" pitchFamily="18" charset="0"/>
                        </a:rPr>
                        <m:t>𝑥</m:t>
                      </m:r>
                      <m:r>
                        <a:rPr lang="en-AU" sz="1400" i="1" dirty="0">
                          <a:latin typeface="Cambria Math" panose="02040503050406030204" pitchFamily="18" charset="0"/>
                        </a:rPr>
                        <m:t> </m:t>
                      </m:r>
                      <m:f>
                        <m:fPr>
                          <m:ctrlPr>
                            <a:rPr lang="en-AU" sz="1400" i="1" dirty="0">
                              <a:latin typeface="Cambria Math" panose="02040503050406030204" pitchFamily="18" charset="0"/>
                            </a:rPr>
                          </m:ctrlPr>
                        </m:fPr>
                        <m:num>
                          <m:r>
                            <a:rPr lang="en-AU" sz="1400" dirty="0">
                              <a:latin typeface="Cambria Math" panose="02040503050406030204" pitchFamily="18" charset="0"/>
                            </a:rPr>
                            <m:t>700 + 192.8</m:t>
                          </m:r>
                        </m:num>
                        <m:den>
                          <m:r>
                            <a:rPr lang="en-AU" sz="1400" i="1" dirty="0">
                              <a:latin typeface="Cambria Math" panose="02040503050406030204" pitchFamily="18" charset="0"/>
                            </a:rPr>
                            <m:t>3600</m:t>
                          </m:r>
                        </m:den>
                      </m:f>
                    </m:oMath>
                  </m:oMathPara>
                </a14:m>
                <a:endParaRPr lang="en-AU" sz="1400" dirty="0"/>
              </a:p>
              <a:p>
                <a:pPr marL="0" indent="0">
                  <a:buNone/>
                </a:pPr>
                <a:r>
                  <a:rPr lang="en-GB" sz="1400" dirty="0"/>
                  <a:t>Which gives 930 tonnes, or </a:t>
                </a:r>
                <a:r>
                  <a:rPr lang="en-GB" sz="1400" b="1" dirty="0"/>
                  <a:t>5.2 standard trucks</a:t>
                </a:r>
              </a:p>
              <a:p>
                <a:pPr marL="0" indent="0">
                  <a:buNone/>
                </a:pPr>
                <a:endParaRPr lang="en-GB" sz="1400" dirty="0"/>
              </a:p>
              <a:p>
                <a:pPr marL="0" indent="0">
                  <a:buNone/>
                </a:pPr>
                <a:r>
                  <a:rPr lang="en-GB" sz="1400" b="1" dirty="0"/>
                  <a:t>Shovel to dump path</a:t>
                </a:r>
                <a:endParaRPr lang="en-AU" sz="1400" dirty="0"/>
              </a:p>
              <a:p>
                <a:pPr marL="0" indent="0">
                  <a:buNone/>
                </a:pPr>
                <a:r>
                  <a:rPr lang="en-GB" sz="1400" dirty="0"/>
                  <a:t>Truck exchange time = 20 + 60 = 80 secs</a:t>
                </a:r>
                <a:endParaRPr lang="en-AU" sz="1400" dirty="0"/>
              </a:p>
              <a:p>
                <a:pPr marL="0" indent="0">
                  <a:buNone/>
                </a:pPr>
                <a14:m>
                  <m:oMathPara xmlns:m="http://schemas.openxmlformats.org/officeDocument/2006/math">
                    <m:oMathParaPr>
                      <m:jc m:val="centerGroup"/>
                    </m:oMathParaPr>
                    <m:oMath xmlns:m="http://schemas.openxmlformats.org/officeDocument/2006/math">
                      <m:r>
                        <a:rPr lang="en-AU" sz="1400" i="1" dirty="0">
                          <a:latin typeface="Cambria Math" panose="02040503050406030204" pitchFamily="18" charset="0"/>
                        </a:rPr>
                        <m:t>𝑅𝑒𝑞𝑢𝑖𝑟𝑒𝑑</m:t>
                      </m:r>
                      <m:r>
                        <a:rPr lang="en-AU" sz="1400" i="1" dirty="0">
                          <a:latin typeface="Cambria Math" panose="02040503050406030204" pitchFamily="18" charset="0"/>
                        </a:rPr>
                        <m:t> </m:t>
                      </m:r>
                      <m:r>
                        <a:rPr lang="en-AU" sz="1400" i="1" dirty="0">
                          <a:latin typeface="Cambria Math" panose="02040503050406030204" pitchFamily="18" charset="0"/>
                        </a:rPr>
                        <m:t>𝐻𝑎𝑢𝑙𝑎𝑔𝑒</m:t>
                      </m:r>
                      <m:r>
                        <a:rPr lang="en-AU" sz="1400" i="1" dirty="0">
                          <a:latin typeface="Cambria Math" panose="02040503050406030204" pitchFamily="18" charset="0"/>
                        </a:rPr>
                        <m:t>=3750 </m:t>
                      </m:r>
                      <m:r>
                        <a:rPr lang="en-AU" sz="1400" i="1" dirty="0">
                          <a:latin typeface="Cambria Math" panose="02040503050406030204" pitchFamily="18" charset="0"/>
                        </a:rPr>
                        <m:t>𝑥</m:t>
                      </m:r>
                      <m:r>
                        <a:rPr lang="en-AU" sz="1400" i="1" dirty="0">
                          <a:latin typeface="Cambria Math" panose="02040503050406030204" pitchFamily="18" charset="0"/>
                        </a:rPr>
                        <m:t> </m:t>
                      </m:r>
                      <m:f>
                        <m:fPr>
                          <m:ctrlPr>
                            <a:rPr lang="en-AU" sz="1400" i="1" dirty="0">
                              <a:latin typeface="Cambria Math" panose="02040503050406030204" pitchFamily="18" charset="0"/>
                            </a:rPr>
                          </m:ctrlPr>
                        </m:fPr>
                        <m:num>
                          <m:r>
                            <a:rPr lang="en-AU" sz="1400" dirty="0">
                              <a:latin typeface="Cambria Math" panose="02040503050406030204" pitchFamily="18" charset="0"/>
                            </a:rPr>
                            <m:t>750 + 80</m:t>
                          </m:r>
                        </m:num>
                        <m:den>
                          <m:r>
                            <a:rPr lang="en-AU" sz="1400" i="1" dirty="0">
                              <a:latin typeface="Cambria Math" panose="02040503050406030204" pitchFamily="18" charset="0"/>
                            </a:rPr>
                            <m:t>3600</m:t>
                          </m:r>
                        </m:den>
                      </m:f>
                    </m:oMath>
                  </m:oMathPara>
                </a14:m>
                <a:endParaRPr lang="en-AU" sz="1400" dirty="0"/>
              </a:p>
              <a:p>
                <a:pPr marL="0" indent="0">
                  <a:buNone/>
                </a:pPr>
                <a:r>
                  <a:rPr lang="en-GB" sz="1400" dirty="0"/>
                  <a:t>Which gives 864 tonnes, or </a:t>
                </a:r>
                <a:r>
                  <a:rPr lang="en-GB" sz="1400" b="1" dirty="0"/>
                  <a:t>4.8 standard trucks</a:t>
                </a:r>
              </a:p>
              <a:p>
                <a:pPr marL="0" indent="0">
                  <a:buNone/>
                </a:pPr>
                <a:endParaRPr lang="en-AU" sz="1400" dirty="0"/>
              </a:p>
              <a:p>
                <a:pPr marL="0" indent="0">
                  <a:buNone/>
                </a:pPr>
                <a:r>
                  <a:rPr lang="en-GB" sz="1400" b="1" dirty="0"/>
                  <a:t>Total haulage required for the shovel </a:t>
                </a:r>
                <a:r>
                  <a:rPr lang="en-GB" sz="1400" dirty="0"/>
                  <a:t>will be 930 + 864 = 1,794 tonnes, or </a:t>
                </a:r>
                <a:r>
                  <a:rPr lang="en-GB" sz="1400" b="1" dirty="0"/>
                  <a:t>10 standard trucks</a:t>
                </a:r>
                <a:r>
                  <a:rPr lang="en-GB" sz="1400" dirty="0"/>
                  <a:t>.</a:t>
                </a:r>
                <a:endParaRPr lang="en-AU" sz="1400" dirty="0"/>
              </a:p>
              <a:p>
                <a:pPr marL="0" indent="0">
                  <a:buNone/>
                </a:pPr>
                <a:endParaRPr lang="en-AU" sz="1400" dirty="0"/>
              </a:p>
              <a:p>
                <a:pPr marL="166687" lvl="1" indent="0">
                  <a:buClr>
                    <a:srgbClr val="FF0000"/>
                  </a:buClr>
                  <a:buNone/>
                </a:pPr>
                <a:r>
                  <a:rPr lang="id-ID" sz="1600" dirty="0">
                    <a:solidFill>
                      <a:srgbClr val="000000"/>
                    </a:solidFill>
                  </a:rPr>
                  <a:t>  </a:t>
                </a:r>
              </a:p>
              <a:p>
                <a:pPr marL="166687" lvl="1" indent="0">
                  <a:buClr>
                    <a:srgbClr val="FF0000"/>
                  </a:buClr>
                  <a:buNone/>
                </a:pPr>
                <a:endParaRPr lang="id-ID" sz="1600" dirty="0">
                  <a:solidFill>
                    <a:srgbClr val="000000"/>
                  </a:solidFill>
                </a:endParaRPr>
              </a:p>
              <a:p>
                <a:pPr marL="463550" lvl="1" indent="-296863">
                  <a:buClr>
                    <a:srgbClr val="FF0000"/>
                  </a:buClr>
                  <a:buFont typeface="Arial" charset="0"/>
                  <a:buChar char="•"/>
                </a:pPr>
                <a:endParaRPr lang="id-ID" sz="1600" dirty="0">
                  <a:solidFill>
                    <a:srgbClr val="000000"/>
                  </a:solidFill>
                  <a:cs typeface="Arial" pitchFamily="34" charset="0"/>
                </a:endParaRPr>
              </a:p>
              <a:p>
                <a:pPr marL="463550" lvl="1" indent="-296863">
                  <a:buClr>
                    <a:srgbClr val="FF0000"/>
                  </a:buClr>
                  <a:buFont typeface="Arial" charset="0"/>
                  <a:buChar char="•"/>
                </a:pPr>
                <a:endParaRPr lang="id-ID" sz="1600" dirty="0">
                  <a:solidFill>
                    <a:srgbClr val="000000"/>
                  </a:solidFill>
                  <a:cs typeface="Arial" pitchFamily="34" charset="0"/>
                </a:endParaRPr>
              </a:p>
              <a:p>
                <a:pPr marL="463550" lvl="1" indent="-296863">
                  <a:buClr>
                    <a:srgbClr val="FF0000"/>
                  </a:buClr>
                  <a:buFont typeface="Arial" charset="0"/>
                  <a:buChar char="•"/>
                </a:pPr>
                <a:endParaRPr lang="id-ID" sz="1600" dirty="0">
                  <a:solidFill>
                    <a:srgbClr val="000000"/>
                  </a:solidFill>
                  <a:cs typeface="Arial" pitchFamily="34" charset="0"/>
                </a:endParaRPr>
              </a:p>
              <a:p>
                <a:pPr marL="166687" lvl="1" indent="0">
                  <a:buClr>
                    <a:srgbClr val="FF0000"/>
                  </a:buClr>
                  <a:buNone/>
                </a:pPr>
                <a:br>
                  <a:rPr lang="id-ID" sz="1600" dirty="0">
                    <a:solidFill>
                      <a:srgbClr val="000000"/>
                    </a:solidFill>
                    <a:cs typeface="Arial" pitchFamily="34" charset="0"/>
                  </a:rPr>
                </a:br>
                <a:endParaRPr lang="id-ID" sz="1600" dirty="0">
                  <a:solidFill>
                    <a:srgbClr val="000000"/>
                  </a:solidFill>
                  <a:cs typeface="Arial" pitchFamily="34" charset="0"/>
                </a:endParaRPr>
              </a:p>
              <a:p>
                <a:pPr marL="463550" lvl="1" indent="-296863">
                  <a:buClr>
                    <a:srgbClr val="FF0000"/>
                  </a:buClr>
                  <a:buFont typeface="Arial" charset="0"/>
                  <a:buChar char="•"/>
                </a:pPr>
                <a:endParaRPr lang="id-ID" sz="1600" dirty="0">
                  <a:solidFill>
                    <a:srgbClr val="000000"/>
                  </a:solidFill>
                  <a:cs typeface="Arial" pitchFamily="34" charset="0"/>
                </a:endParaRPr>
              </a:p>
              <a:p>
                <a:pPr marL="463550" lvl="1" indent="-296863">
                  <a:buClr>
                    <a:srgbClr val="FF0000"/>
                  </a:buClr>
                  <a:buFont typeface="Arial" charset="0"/>
                  <a:buChar char="•"/>
                </a:pPr>
                <a:endParaRPr lang="id-ID" sz="1600" dirty="0">
                  <a:solidFill>
                    <a:srgbClr val="000000"/>
                  </a:solidFill>
                  <a:cs typeface="Arial" pitchFamily="34" charset="0"/>
                </a:endParaRPr>
              </a:p>
              <a:p>
                <a:pPr marL="463550" lvl="1" indent="-296863">
                  <a:buClr>
                    <a:srgbClr val="FF0000"/>
                  </a:buClr>
                  <a:buFont typeface="Arial" charset="0"/>
                  <a:buChar char="•"/>
                </a:pPr>
                <a:endParaRPr lang="id-ID" sz="1600" dirty="0">
                  <a:solidFill>
                    <a:srgbClr val="000000"/>
                  </a:solidFill>
                  <a:cs typeface="Arial" pitchFamily="34" charset="0"/>
                </a:endParaRPr>
              </a:p>
            </p:txBody>
          </p:sp>
        </mc:Choice>
        <mc:Fallback xmlns="">
          <p:sp>
            <p:nvSpPr>
              <p:cNvPr id="8" name="Rectangle 3"/>
              <p:cNvSpPr txBox="1">
                <a:spLocks noRot="1" noChangeAspect="1" noMove="1" noResize="1" noEditPoints="1" noAdjustHandles="1" noChangeArrowheads="1" noChangeShapeType="1" noTextEdit="1"/>
              </p:cNvSpPr>
              <p:nvPr/>
            </p:nvSpPr>
            <p:spPr bwMode="auto">
              <a:xfrm>
                <a:off x="1700570" y="1389165"/>
                <a:ext cx="8790860" cy="5059887"/>
              </a:xfrm>
              <a:prstGeom prst="rect">
                <a:avLst/>
              </a:prstGeom>
              <a:blipFill>
                <a:blip r:embed="rId3"/>
                <a:stretch>
                  <a:fillRect l="-208" t="-241"/>
                </a:stretch>
              </a:blipFill>
              <a:ln>
                <a:miter lim="800000"/>
                <a:headEnd/>
                <a:tailEnd/>
              </a:ln>
            </p:spPr>
            <p:txBody>
              <a:bodyPr/>
              <a:lstStyle/>
              <a:p>
                <a:r>
                  <a:rPr lang="en-US">
                    <a:noFill/>
                  </a:rPr>
                  <a:t> </a:t>
                </a:r>
              </a:p>
            </p:txBody>
          </p:sp>
        </mc:Fallback>
      </mc:AlternateContent>
      <p:sp>
        <p:nvSpPr>
          <p:cNvPr id="2" name="Rounded Rectangular Callout 1"/>
          <p:cNvSpPr/>
          <p:nvPr/>
        </p:nvSpPr>
        <p:spPr>
          <a:xfrm>
            <a:off x="7982673" y="4238010"/>
            <a:ext cx="2199190" cy="694349"/>
          </a:xfrm>
          <a:prstGeom prst="wedgeRoundRectCallout">
            <a:avLst>
              <a:gd name="adj1" fmla="val -79160"/>
              <a:gd name="adj2" fmla="val -6931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Convert from seconds to hours</a:t>
            </a:r>
          </a:p>
        </p:txBody>
      </p:sp>
    </p:spTree>
    <p:extLst>
      <p:ext uri="{BB962C8B-B14F-4D97-AF65-F5344CB8AC3E}">
        <p14:creationId xmlns:p14="http://schemas.microsoft.com/office/powerpoint/2010/main" val="3953986406"/>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0"/>
          </p:nvPr>
        </p:nvSpPr>
        <p:spPr/>
        <p:txBody>
          <a:bodyPr/>
          <a:lstStyle/>
          <a:p>
            <a:pPr marL="0" indent="0">
              <a:buNone/>
            </a:pPr>
            <a:r>
              <a:rPr lang="en-AU" dirty="0"/>
              <a:t>LP Solution Procedure</a:t>
            </a:r>
          </a:p>
        </p:txBody>
      </p:sp>
      <p:sp>
        <p:nvSpPr>
          <p:cNvPr id="2" name="Title 1"/>
          <p:cNvSpPr>
            <a:spLocks noGrp="1"/>
          </p:cNvSpPr>
          <p:nvPr>
            <p:ph type="title"/>
          </p:nvPr>
        </p:nvSpPr>
        <p:spPr/>
        <p:txBody>
          <a:bodyPr/>
          <a:lstStyle/>
          <a:p>
            <a:r>
              <a:rPr lang="en-US" sz="2400" dirty="0"/>
              <a:t>Linear Programming Layer</a:t>
            </a:r>
            <a:endParaRPr lang="en-AU" dirty="0"/>
          </a:p>
        </p:txBody>
      </p:sp>
      <p:sp>
        <p:nvSpPr>
          <p:cNvPr id="4" name="Content Placeholder 3">
            <a:extLst>
              <a:ext uri="{FF2B5EF4-FFF2-40B4-BE49-F238E27FC236}">
                <a16:creationId xmlns:a16="http://schemas.microsoft.com/office/drawing/2014/main" id="{29FE857D-9944-1509-B764-39A516CBE943}"/>
              </a:ext>
            </a:extLst>
          </p:cNvPr>
          <p:cNvSpPr>
            <a:spLocks noGrp="1"/>
          </p:cNvSpPr>
          <p:nvPr>
            <p:ph sz="quarter" idx="21"/>
          </p:nvPr>
        </p:nvSpPr>
        <p:spPr/>
        <p:txBody>
          <a:bodyPr/>
          <a:lstStyle/>
          <a:p>
            <a:r>
              <a:rPr lang="en-AU" dirty="0"/>
              <a:t>The result is the definition of hauling rates for each route, since such hauling rates are used by the Dynamic Assignment Layer to determine future allocations for each truck. </a:t>
            </a:r>
          </a:p>
          <a:p>
            <a:endParaRPr lang="en-US" dirty="0"/>
          </a:p>
        </p:txBody>
      </p:sp>
    </p:spTree>
    <p:extLst>
      <p:ext uri="{BB962C8B-B14F-4D97-AF65-F5344CB8AC3E}">
        <p14:creationId xmlns:p14="http://schemas.microsoft.com/office/powerpoint/2010/main" val="37966269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0"/>
          </p:nvPr>
        </p:nvSpPr>
        <p:spPr/>
        <p:txBody>
          <a:bodyPr/>
          <a:lstStyle/>
          <a:p>
            <a:pPr marL="0" indent="0">
              <a:buNone/>
            </a:pPr>
            <a:r>
              <a:rPr lang="en-AU" dirty="0"/>
              <a:t>LP Recalculation</a:t>
            </a:r>
          </a:p>
        </p:txBody>
      </p:sp>
      <p:sp>
        <p:nvSpPr>
          <p:cNvPr id="2" name="Title 1"/>
          <p:cNvSpPr>
            <a:spLocks noGrp="1"/>
          </p:cNvSpPr>
          <p:nvPr>
            <p:ph type="title"/>
          </p:nvPr>
        </p:nvSpPr>
        <p:spPr/>
        <p:txBody>
          <a:bodyPr/>
          <a:lstStyle/>
          <a:p>
            <a:r>
              <a:rPr lang="en-US" sz="2400" dirty="0"/>
              <a:t>Linear Programming Layer</a:t>
            </a:r>
            <a:endParaRPr lang="en-AU" dirty="0"/>
          </a:p>
        </p:txBody>
      </p:sp>
      <p:sp>
        <p:nvSpPr>
          <p:cNvPr id="4" name="Content Placeholder 3">
            <a:extLst>
              <a:ext uri="{FF2B5EF4-FFF2-40B4-BE49-F238E27FC236}">
                <a16:creationId xmlns:a16="http://schemas.microsoft.com/office/drawing/2014/main" id="{F4999735-48B7-D8A4-67D0-5190E21F0A91}"/>
              </a:ext>
            </a:extLst>
          </p:cNvPr>
          <p:cNvSpPr>
            <a:spLocks noGrp="1"/>
          </p:cNvSpPr>
          <p:nvPr>
            <p:ph sz="quarter" idx="21"/>
          </p:nvPr>
        </p:nvSpPr>
        <p:spPr/>
        <p:txBody>
          <a:bodyPr/>
          <a:lstStyle/>
          <a:p>
            <a:pPr marL="0" indent="0">
              <a:buNone/>
            </a:pPr>
            <a:r>
              <a:rPr lang="en-GB" dirty="0"/>
              <a:t>Due to the ever-changing nature of the mining environment, the optimal feeding rates of routes must be recalculated when certain trigger events occur to ensure that the LP solution is optimal.</a:t>
            </a:r>
            <a:endParaRPr lang="en-US" dirty="0"/>
          </a:p>
          <a:p>
            <a:pPr marL="0" indent="0">
              <a:buNone/>
            </a:pPr>
            <a:endParaRPr lang="en-US" dirty="0"/>
          </a:p>
          <a:p>
            <a:pPr lvl="0"/>
            <a:r>
              <a:rPr lang="en-US" dirty="0"/>
              <a:t>Status changes</a:t>
            </a:r>
            <a:endParaRPr lang="en-AU" dirty="0"/>
          </a:p>
          <a:p>
            <a:pPr lvl="1"/>
            <a:r>
              <a:rPr lang="en-US" dirty="0"/>
              <a:t>If a shovel changes status LP recalculates (if the status changes to Ready and the shovel has trucks in its queue in delay, then the system changes the trucks to Ready if the </a:t>
            </a:r>
            <a:r>
              <a:rPr lang="en-US" dirty="0" err="1"/>
              <a:t>readyTrucksAtShovel</a:t>
            </a:r>
            <a:r>
              <a:rPr lang="en-US" dirty="0"/>
              <a:t> variable's Configuration is YES).</a:t>
            </a:r>
            <a:endParaRPr lang="en-AU" dirty="0"/>
          </a:p>
          <a:p>
            <a:pPr lvl="1"/>
            <a:r>
              <a:rPr lang="en-US" dirty="0"/>
              <a:t>When a Dump node changes to State which is not operating.</a:t>
            </a:r>
            <a:endParaRPr lang="en-AU" dirty="0"/>
          </a:p>
          <a:p>
            <a:pPr lvl="0"/>
            <a:r>
              <a:rPr lang="en-US" dirty="0"/>
              <a:t>Change of grade in a shovel.</a:t>
            </a:r>
            <a:endParaRPr lang="en-AU" dirty="0"/>
          </a:p>
          <a:p>
            <a:pPr lvl="0"/>
            <a:r>
              <a:rPr lang="en-US" dirty="0"/>
              <a:t>Change of shovel locks.</a:t>
            </a:r>
            <a:endParaRPr lang="en-AU" dirty="0"/>
          </a:p>
          <a:p>
            <a:pPr lvl="0"/>
            <a:r>
              <a:rPr lang="en-US" dirty="0"/>
              <a:t>Change of shovel  priority.</a:t>
            </a:r>
            <a:endParaRPr lang="en-AU" dirty="0"/>
          </a:p>
          <a:p>
            <a:pPr lvl="0"/>
            <a:r>
              <a:rPr lang="en-US" dirty="0"/>
              <a:t>Change of desired percentage coverage of a shovel.</a:t>
            </a:r>
            <a:endParaRPr lang="en-AU" dirty="0"/>
          </a:p>
          <a:p>
            <a:pPr lvl="0"/>
            <a:r>
              <a:rPr lang="en-US" dirty="0"/>
              <a:t>Material change on a dump.</a:t>
            </a:r>
            <a:endParaRPr lang="en-AU" dirty="0"/>
          </a:p>
          <a:p>
            <a:pPr lvl="0"/>
            <a:r>
              <a:rPr lang="en-US" dirty="0"/>
              <a:t>Changes to shovel-splits.</a:t>
            </a:r>
            <a:endParaRPr lang="en-AU" dirty="0"/>
          </a:p>
        </p:txBody>
      </p:sp>
    </p:spTree>
    <p:extLst>
      <p:ext uri="{BB962C8B-B14F-4D97-AF65-F5344CB8AC3E}">
        <p14:creationId xmlns:p14="http://schemas.microsoft.com/office/powerpoint/2010/main" val="12936772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0"/>
          </p:nvPr>
        </p:nvSpPr>
        <p:spPr/>
        <p:txBody>
          <a:bodyPr/>
          <a:lstStyle/>
          <a:p>
            <a:pPr marL="0" indent="0">
              <a:buNone/>
            </a:pPr>
            <a:r>
              <a:rPr lang="en-AU" dirty="0"/>
              <a:t>Assignment types</a:t>
            </a:r>
          </a:p>
        </p:txBody>
      </p:sp>
      <p:sp>
        <p:nvSpPr>
          <p:cNvPr id="2" name="Title 1"/>
          <p:cNvSpPr>
            <a:spLocks noGrp="1"/>
          </p:cNvSpPr>
          <p:nvPr>
            <p:ph type="title"/>
          </p:nvPr>
        </p:nvSpPr>
        <p:spPr/>
        <p:txBody>
          <a:bodyPr/>
          <a:lstStyle/>
          <a:p>
            <a:r>
              <a:rPr lang="en-AU" dirty="0"/>
              <a:t>The Dynamic Assignment Layer</a:t>
            </a:r>
          </a:p>
        </p:txBody>
      </p:sp>
      <p:sp>
        <p:nvSpPr>
          <p:cNvPr id="4" name="Content Placeholder 3">
            <a:extLst>
              <a:ext uri="{FF2B5EF4-FFF2-40B4-BE49-F238E27FC236}">
                <a16:creationId xmlns:a16="http://schemas.microsoft.com/office/drawing/2014/main" id="{4926CD7F-78A2-FF39-492D-C85660608555}"/>
              </a:ext>
            </a:extLst>
          </p:cNvPr>
          <p:cNvSpPr>
            <a:spLocks noGrp="1"/>
          </p:cNvSpPr>
          <p:nvPr>
            <p:ph sz="quarter" idx="21"/>
          </p:nvPr>
        </p:nvSpPr>
        <p:spPr/>
        <p:txBody>
          <a:bodyPr/>
          <a:lstStyle/>
          <a:p>
            <a:r>
              <a:rPr lang="en-AU" dirty="0"/>
              <a:t>Once Optimizer has all the information required from the LP layer, allocations of trucks can be used to optimize the production inside the mine and, at the same time, minimize cost, which in this case is the travel time.</a:t>
            </a:r>
          </a:p>
          <a:p>
            <a:endParaRPr lang="en-AU" dirty="0"/>
          </a:p>
          <a:p>
            <a:r>
              <a:rPr lang="en-AU" dirty="0"/>
              <a:t>Assignments types:</a:t>
            </a:r>
          </a:p>
          <a:p>
            <a:pPr marL="0" indent="0">
              <a:buNone/>
            </a:pPr>
            <a:endParaRPr lang="en-AU" dirty="0"/>
          </a:p>
          <a:p>
            <a:pPr marL="571500" lvl="1" indent="-342900">
              <a:buFont typeface="+mj-lt"/>
              <a:buAutoNum type="arabicPeriod"/>
            </a:pPr>
            <a:r>
              <a:rPr lang="en-AU" dirty="0"/>
              <a:t>Shovel assignments.</a:t>
            </a:r>
          </a:p>
          <a:p>
            <a:pPr marL="571500" lvl="1" indent="-342900">
              <a:buFont typeface="+mj-lt"/>
              <a:buAutoNum type="arabicPeriod"/>
            </a:pPr>
            <a:r>
              <a:rPr lang="en-AU" dirty="0"/>
              <a:t>Dump assignments.</a:t>
            </a:r>
          </a:p>
        </p:txBody>
      </p:sp>
    </p:spTree>
    <p:extLst>
      <p:ext uri="{BB962C8B-B14F-4D97-AF65-F5344CB8AC3E}">
        <p14:creationId xmlns:p14="http://schemas.microsoft.com/office/powerpoint/2010/main" val="11307816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0"/>
          </p:nvPr>
        </p:nvSpPr>
        <p:spPr/>
        <p:txBody>
          <a:bodyPr/>
          <a:lstStyle/>
          <a:p>
            <a:r>
              <a:rPr lang="en-AU" dirty="0"/>
              <a:t>Best Path</a:t>
            </a:r>
          </a:p>
        </p:txBody>
      </p:sp>
      <p:sp>
        <p:nvSpPr>
          <p:cNvPr id="2" name="Title 1"/>
          <p:cNvSpPr>
            <a:spLocks noGrp="1"/>
          </p:cNvSpPr>
          <p:nvPr>
            <p:ph type="title"/>
          </p:nvPr>
        </p:nvSpPr>
        <p:spPr/>
        <p:txBody>
          <a:bodyPr/>
          <a:lstStyle/>
          <a:p>
            <a:r>
              <a:rPr lang="en-AU" dirty="0"/>
              <a:t>The Dynamic Assignment Layer</a:t>
            </a:r>
          </a:p>
        </p:txBody>
      </p:sp>
      <p:sp>
        <p:nvSpPr>
          <p:cNvPr id="4" name="Content Placeholder 3">
            <a:extLst>
              <a:ext uri="{FF2B5EF4-FFF2-40B4-BE49-F238E27FC236}">
                <a16:creationId xmlns:a16="http://schemas.microsoft.com/office/drawing/2014/main" id="{A1590B6B-16B3-DB08-5B7C-B9BFD84621F4}"/>
              </a:ext>
            </a:extLst>
          </p:cNvPr>
          <p:cNvSpPr>
            <a:spLocks noGrp="1"/>
          </p:cNvSpPr>
          <p:nvPr>
            <p:ph sz="quarter" idx="21"/>
          </p:nvPr>
        </p:nvSpPr>
        <p:spPr/>
        <p:txBody>
          <a:bodyPr/>
          <a:lstStyle/>
          <a:p>
            <a:r>
              <a:rPr lang="en-AU" dirty="0"/>
              <a:t>The calculation performed by the best route module (BP Best Path) is one of the more important calculations carried out in the assignments layer.</a:t>
            </a:r>
          </a:p>
          <a:p>
            <a:pPr marL="0" indent="0">
              <a:buNone/>
            </a:pPr>
            <a:endParaRPr lang="en-AU" dirty="0"/>
          </a:p>
          <a:p>
            <a:r>
              <a:rPr lang="en-AU" dirty="0"/>
              <a:t>Dispatchers should make sure that the elevation of all call points, blasts and dumps are correct and valid. If this is not the case, then the optimizer may perform "wrong" assignments.</a:t>
            </a:r>
          </a:p>
          <a:p>
            <a:pPr marL="0" indent="0">
              <a:buNone/>
            </a:pPr>
            <a:endParaRPr lang="en-AU" dirty="0"/>
          </a:p>
          <a:p>
            <a:r>
              <a:rPr lang="en-AU" dirty="0"/>
              <a:t>The travel time is the time in seconds of the trucks traveling on a given route, also the gradient, the average speed, and if the truck is traveling empty or loaded.</a:t>
            </a:r>
          </a:p>
          <a:p>
            <a:endParaRPr lang="en-AU" dirty="0"/>
          </a:p>
          <a:p>
            <a:endParaRPr lang="en-US" dirty="0"/>
          </a:p>
        </p:txBody>
      </p:sp>
    </p:spTree>
    <p:extLst>
      <p:ext uri="{BB962C8B-B14F-4D97-AF65-F5344CB8AC3E}">
        <p14:creationId xmlns:p14="http://schemas.microsoft.com/office/powerpoint/2010/main" val="28032019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9FA380-1DB5-F956-4A8B-B14551620B23}"/>
              </a:ext>
            </a:extLst>
          </p:cNvPr>
          <p:cNvSpPr>
            <a:spLocks noGrp="1"/>
          </p:cNvSpPr>
          <p:nvPr>
            <p:ph type="body" sz="quarter" idx="20"/>
          </p:nvPr>
        </p:nvSpPr>
        <p:spPr/>
        <p:txBody>
          <a:bodyPr/>
          <a:lstStyle/>
          <a:p>
            <a:r>
              <a:rPr lang="en-US" dirty="0"/>
              <a:t>Average Speeds and Road Categories</a:t>
            </a:r>
          </a:p>
        </p:txBody>
      </p:sp>
      <p:sp>
        <p:nvSpPr>
          <p:cNvPr id="6" name="Title 5"/>
          <p:cNvSpPr>
            <a:spLocks noGrp="1"/>
          </p:cNvSpPr>
          <p:nvPr>
            <p:ph type="title"/>
          </p:nvPr>
        </p:nvSpPr>
        <p:spPr/>
        <p:txBody>
          <a:bodyPr>
            <a:normAutofit/>
          </a:bodyPr>
          <a:lstStyle/>
          <a:p>
            <a:r>
              <a:rPr lang="en-AU" dirty="0"/>
              <a:t>The Dynamic Assignment Layer</a:t>
            </a:r>
            <a:endParaRPr lang="en-US" dirty="0"/>
          </a:p>
        </p:txBody>
      </p:sp>
      <p:sp>
        <p:nvSpPr>
          <p:cNvPr id="12" name="Content Placeholder 11"/>
          <p:cNvSpPr>
            <a:spLocks noGrp="1"/>
          </p:cNvSpPr>
          <p:nvPr>
            <p:ph sz="quarter" idx="21"/>
          </p:nvPr>
        </p:nvSpPr>
        <p:spPr/>
        <p:txBody>
          <a:bodyPr/>
          <a:lstStyle/>
          <a:p>
            <a:r>
              <a:rPr lang="en-AU" dirty="0"/>
              <a:t>Each road segment is associated with a Road Category.</a:t>
            </a:r>
          </a:p>
          <a:p>
            <a:r>
              <a:rPr lang="en-AU" dirty="0"/>
              <a:t>This information is stored in three dimensions (line or curve) and automatically calculates the total distance, empty/loaded travel times, and speed limits.</a:t>
            </a:r>
          </a:p>
          <a:p>
            <a:r>
              <a:rPr lang="en-AU" dirty="0"/>
              <a:t>Road Categories are configured by the Hexagon PE in </a:t>
            </a:r>
            <a:r>
              <a:rPr lang="en-AU" dirty="0" err="1"/>
              <a:t>enums</a:t>
            </a:r>
            <a:r>
              <a:rPr lang="en-AU" dirty="0"/>
              <a:t> table.</a:t>
            </a:r>
          </a:p>
          <a:p>
            <a:r>
              <a:rPr lang="en-AU" dirty="0"/>
              <a:t>This impacts on ETAs and truck average speeds either loaded or empty.</a:t>
            </a:r>
          </a:p>
          <a:p>
            <a:r>
              <a:rPr lang="en-AU" dirty="0"/>
              <a:t>Mine Controllers must associate each road segment when creating new roads.</a:t>
            </a:r>
          </a:p>
          <a:p>
            <a:r>
              <a:rPr lang="en-AU" dirty="0"/>
              <a:t>Average speeds table is constantly updated as different trucks types travel through showing truck’s speed on that road category and gradient, loaded or empty.</a:t>
            </a:r>
          </a:p>
          <a:p>
            <a:r>
              <a:rPr lang="en-AU" dirty="0"/>
              <a:t>The table contains average speed for each gradient and road category for each truck type loaded and empty. </a:t>
            </a:r>
          </a:p>
          <a:p>
            <a:pPr marL="0" indent="0">
              <a:buNone/>
            </a:pPr>
            <a:endParaRPr lang="en-AU" dirty="0"/>
          </a:p>
          <a:p>
            <a:pPr marL="0" indent="0">
              <a:buNone/>
            </a:pPr>
            <a:r>
              <a:rPr lang="en-AU" dirty="0"/>
              <a:t>There are two types road categories:</a:t>
            </a:r>
          </a:p>
          <a:p>
            <a:r>
              <a:rPr lang="en-AU" dirty="0"/>
              <a:t>Haul Roads</a:t>
            </a:r>
          </a:p>
          <a:p>
            <a:r>
              <a:rPr lang="en-AU" dirty="0"/>
              <a:t>Pit Roads</a:t>
            </a:r>
          </a:p>
        </p:txBody>
      </p:sp>
    </p:spTree>
    <p:extLst>
      <p:ext uri="{BB962C8B-B14F-4D97-AF65-F5344CB8AC3E}">
        <p14:creationId xmlns:p14="http://schemas.microsoft.com/office/powerpoint/2010/main" val="1716406064"/>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D5A658-5C94-5CF5-C039-EF68029AE20D}"/>
              </a:ext>
            </a:extLst>
          </p:cNvPr>
          <p:cNvSpPr>
            <a:spLocks noGrp="1"/>
          </p:cNvSpPr>
          <p:nvPr>
            <p:ph type="body" sz="quarter" idx="20"/>
          </p:nvPr>
        </p:nvSpPr>
        <p:spPr/>
        <p:txBody>
          <a:bodyPr/>
          <a:lstStyle/>
          <a:p>
            <a:r>
              <a:rPr lang="en-US" dirty="0"/>
              <a:t>Important Points</a:t>
            </a:r>
          </a:p>
        </p:txBody>
      </p:sp>
      <p:sp>
        <p:nvSpPr>
          <p:cNvPr id="6" name="Title 5"/>
          <p:cNvSpPr>
            <a:spLocks noGrp="1"/>
          </p:cNvSpPr>
          <p:nvPr>
            <p:ph type="title"/>
          </p:nvPr>
        </p:nvSpPr>
        <p:spPr/>
        <p:txBody>
          <a:bodyPr>
            <a:normAutofit/>
          </a:bodyPr>
          <a:lstStyle/>
          <a:p>
            <a:r>
              <a:rPr lang="en-AU" dirty="0"/>
              <a:t>The Dynamic Assignment Layer</a:t>
            </a:r>
            <a:endParaRPr lang="en-US" dirty="0"/>
          </a:p>
        </p:txBody>
      </p:sp>
      <p:sp>
        <p:nvSpPr>
          <p:cNvPr id="12" name="Content Placeholder 11"/>
          <p:cNvSpPr>
            <a:spLocks noGrp="1"/>
          </p:cNvSpPr>
          <p:nvPr>
            <p:ph sz="quarter" idx="21"/>
          </p:nvPr>
        </p:nvSpPr>
        <p:spPr/>
        <p:txBody>
          <a:bodyPr/>
          <a:lstStyle/>
          <a:p>
            <a:pPr algn="just"/>
            <a:r>
              <a:rPr lang="en-AU" dirty="0"/>
              <a:t>Since average speeds are calculated by road category, road categories are important and care should be taken to assign the correct category to a new road when it is created.</a:t>
            </a:r>
          </a:p>
          <a:p>
            <a:pPr marL="0" indent="0" algn="just">
              <a:buNone/>
            </a:pPr>
            <a:endParaRPr lang="en-AU" dirty="0"/>
          </a:p>
          <a:p>
            <a:pPr algn="just"/>
            <a:r>
              <a:rPr lang="en-AU" dirty="0"/>
              <a:t>Average speeds are not weight averages i.e. a 50 m length of road will affect the average speed just the same as a 5000 m long road.</a:t>
            </a:r>
          </a:p>
          <a:p>
            <a:pPr marL="0" indent="0" algn="just">
              <a:buNone/>
            </a:pPr>
            <a:endParaRPr lang="en-AU" dirty="0"/>
          </a:p>
          <a:p>
            <a:pPr algn="just"/>
            <a:r>
              <a:rPr lang="en-AU" dirty="0"/>
              <a:t>Gradients of road segments are determined by the elevations of their end points in the database, not by GPS (although the Road Elevations tool can be used to do this). Therefore if a road is incorrectly created with a 0% gradient, it is the 0% gradient average speed which is used to calculate truck ETA’s (and it is the 0% average speed which is updated as trucks travel the segment). </a:t>
            </a:r>
          </a:p>
          <a:p>
            <a:pPr marL="0" indent="0" algn="just">
              <a:buNone/>
            </a:pPr>
            <a:endParaRPr lang="en-AU" dirty="0"/>
          </a:p>
          <a:p>
            <a:pPr algn="just"/>
            <a:r>
              <a:rPr lang="en-AU" dirty="0"/>
              <a:t>Over time if incorrect call point elevations are used, the average speeds will become ‘corrupt’ i.e. not reflective of reality. It is possible to reset the average speeds within OP Pro Manager and this should be done as a matter of routine.</a:t>
            </a:r>
          </a:p>
        </p:txBody>
      </p:sp>
    </p:spTree>
    <p:extLst>
      <p:ext uri="{BB962C8B-B14F-4D97-AF65-F5344CB8AC3E}">
        <p14:creationId xmlns:p14="http://schemas.microsoft.com/office/powerpoint/2010/main" val="29955523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A8B85A-DBC0-D7C8-8E35-11BEEEA9B596}"/>
              </a:ext>
            </a:extLst>
          </p:cNvPr>
          <p:cNvSpPr>
            <a:spLocks noGrp="1"/>
          </p:cNvSpPr>
          <p:nvPr>
            <p:ph type="body" sz="quarter" idx="20"/>
          </p:nvPr>
        </p:nvSpPr>
        <p:spPr/>
        <p:txBody>
          <a:bodyPr/>
          <a:lstStyle/>
          <a:p>
            <a:r>
              <a:rPr lang="en-US" dirty="0"/>
              <a:t>Important Points</a:t>
            </a:r>
          </a:p>
        </p:txBody>
      </p:sp>
      <p:sp>
        <p:nvSpPr>
          <p:cNvPr id="6" name="Title 5"/>
          <p:cNvSpPr>
            <a:spLocks noGrp="1"/>
          </p:cNvSpPr>
          <p:nvPr>
            <p:ph type="title"/>
          </p:nvPr>
        </p:nvSpPr>
        <p:spPr/>
        <p:txBody>
          <a:bodyPr>
            <a:normAutofit/>
          </a:bodyPr>
          <a:lstStyle/>
          <a:p>
            <a:r>
              <a:rPr lang="en-AU" dirty="0"/>
              <a:t>The Dynamic Assignment Layer</a:t>
            </a:r>
            <a:endParaRPr lang="en-US" dirty="0"/>
          </a:p>
        </p:txBody>
      </p:sp>
      <p:pic>
        <p:nvPicPr>
          <p:cNvPr id="4" name="Content Placeholder 3"/>
          <p:cNvPicPr>
            <a:picLocks noGrp="1" noChangeAspect="1"/>
          </p:cNvPicPr>
          <p:nvPr>
            <p:ph sz="quarter" idx="21"/>
          </p:nvPr>
        </p:nvPicPr>
        <p:blipFill>
          <a:blip r:embed="rId3"/>
          <a:stretch>
            <a:fillRect/>
          </a:stretch>
        </p:blipFill>
        <p:spPr>
          <a:xfrm>
            <a:off x="3448652" y="1663700"/>
            <a:ext cx="5294695" cy="4214813"/>
          </a:xfrm>
          <a:prstGeom prst="rect">
            <a:avLst/>
          </a:prstGeom>
        </p:spPr>
      </p:pic>
    </p:spTree>
    <p:extLst>
      <p:ext uri="{BB962C8B-B14F-4D97-AF65-F5344CB8AC3E}">
        <p14:creationId xmlns:p14="http://schemas.microsoft.com/office/powerpoint/2010/main" val="38193988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852DBE-542F-14E1-C2A6-71FCD386824C}"/>
              </a:ext>
            </a:extLst>
          </p:cNvPr>
          <p:cNvSpPr>
            <a:spLocks noGrp="1"/>
          </p:cNvSpPr>
          <p:nvPr>
            <p:ph type="body" sz="quarter" idx="20"/>
          </p:nvPr>
        </p:nvSpPr>
        <p:spPr/>
        <p:txBody>
          <a:bodyPr/>
          <a:lstStyle/>
          <a:p>
            <a:r>
              <a:rPr lang="en-AU" dirty="0"/>
              <a:t>Shovel Assignments</a:t>
            </a:r>
            <a:endParaRPr lang="en-US" dirty="0"/>
          </a:p>
        </p:txBody>
      </p:sp>
      <p:sp>
        <p:nvSpPr>
          <p:cNvPr id="2" name="Title 1"/>
          <p:cNvSpPr>
            <a:spLocks noGrp="1"/>
          </p:cNvSpPr>
          <p:nvPr>
            <p:ph type="title"/>
          </p:nvPr>
        </p:nvSpPr>
        <p:spPr/>
        <p:txBody>
          <a:bodyPr/>
          <a:lstStyle/>
          <a:p>
            <a:r>
              <a:rPr lang="en-AU" dirty="0"/>
              <a:t>The Dynamic Assignment Layer</a:t>
            </a:r>
          </a:p>
        </p:txBody>
      </p:sp>
      <p:graphicFrame>
        <p:nvGraphicFramePr>
          <p:cNvPr id="4" name="Diagram 3"/>
          <p:cNvGraphicFramePr/>
          <p:nvPr/>
        </p:nvGraphicFramePr>
        <p:xfrm>
          <a:off x="2346960" y="1645920"/>
          <a:ext cx="7143750" cy="38747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66232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20E47BC-2B3E-49BB-C5C0-774801AB50FB}"/>
              </a:ext>
            </a:extLst>
          </p:cNvPr>
          <p:cNvSpPr>
            <a:spLocks noGrp="1"/>
          </p:cNvSpPr>
          <p:nvPr>
            <p:ph type="body" sz="quarter" idx="20"/>
          </p:nvPr>
        </p:nvSpPr>
        <p:spPr/>
        <p:txBody>
          <a:bodyPr/>
          <a:lstStyle/>
          <a:p>
            <a:r>
              <a:rPr lang="en-AU" dirty="0"/>
              <a:t>Shovel Assignments - Neediest Shovel</a:t>
            </a:r>
            <a:endParaRPr lang="en-US" dirty="0"/>
          </a:p>
        </p:txBody>
      </p:sp>
      <p:sp>
        <p:nvSpPr>
          <p:cNvPr id="2" name="Title 1"/>
          <p:cNvSpPr>
            <a:spLocks noGrp="1"/>
          </p:cNvSpPr>
          <p:nvPr>
            <p:ph type="title"/>
          </p:nvPr>
        </p:nvSpPr>
        <p:spPr/>
        <p:txBody>
          <a:bodyPr/>
          <a:lstStyle/>
          <a:p>
            <a:r>
              <a:rPr lang="en-AU" dirty="0"/>
              <a:t>The Dynamic Assignment Layer</a:t>
            </a:r>
          </a:p>
        </p:txBody>
      </p:sp>
      <p:graphicFrame>
        <p:nvGraphicFramePr>
          <p:cNvPr id="6" name="Diagram 5"/>
          <p:cNvGraphicFramePr/>
          <p:nvPr/>
        </p:nvGraphicFramePr>
        <p:xfrm>
          <a:off x="2369820" y="1600201"/>
          <a:ext cx="7178040" cy="41262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5678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4E1F616-0418-02CB-149F-5CCB64AAD85A}"/>
              </a:ext>
            </a:extLst>
          </p:cNvPr>
          <p:cNvSpPr>
            <a:spLocks noGrp="1"/>
          </p:cNvSpPr>
          <p:nvPr>
            <p:ph type="body" sz="quarter" idx="20"/>
          </p:nvPr>
        </p:nvSpPr>
        <p:spPr/>
        <p:txBody>
          <a:bodyPr/>
          <a:lstStyle/>
          <a:p>
            <a:r>
              <a:rPr lang="en-AU" dirty="0"/>
              <a:t>What does ‘the best use of’ mean in mining?</a:t>
            </a:r>
            <a:endParaRPr lang="en-US" dirty="0"/>
          </a:p>
        </p:txBody>
      </p:sp>
      <p:sp>
        <p:nvSpPr>
          <p:cNvPr id="2" name="Title 1"/>
          <p:cNvSpPr>
            <a:spLocks noGrp="1"/>
          </p:cNvSpPr>
          <p:nvPr>
            <p:ph type="title"/>
          </p:nvPr>
        </p:nvSpPr>
        <p:spPr/>
        <p:txBody>
          <a:bodyPr/>
          <a:lstStyle/>
          <a:p>
            <a:r>
              <a:rPr lang="en-AU" dirty="0"/>
              <a:t>Optimizer</a:t>
            </a:r>
          </a:p>
        </p:txBody>
      </p:sp>
      <p:sp>
        <p:nvSpPr>
          <p:cNvPr id="3" name="Content Placeholder 2"/>
          <p:cNvSpPr>
            <a:spLocks noGrp="1"/>
          </p:cNvSpPr>
          <p:nvPr>
            <p:ph sz="quarter" idx="21"/>
          </p:nvPr>
        </p:nvSpPr>
        <p:spPr/>
        <p:txBody>
          <a:bodyPr/>
          <a:lstStyle/>
          <a:p>
            <a:pPr marL="0" indent="0">
              <a:buNone/>
            </a:pPr>
            <a:r>
              <a:rPr lang="en-AU" dirty="0"/>
              <a:t>The definition of ‘the best use of equipment’ varies from mine to mine and indeed at any given mine from day to day. Optimizer is extremely flexible and configurable for this reason, however some of its common goals include:</a:t>
            </a:r>
          </a:p>
          <a:p>
            <a:pPr marL="0" indent="0">
              <a:buNone/>
            </a:pPr>
            <a:endParaRPr lang="en-AU" dirty="0"/>
          </a:p>
          <a:p>
            <a:r>
              <a:rPr lang="en-US" dirty="0"/>
              <a:t>Minimizing non-productive equipment time (e.g., truck queuing, shovel idle).</a:t>
            </a:r>
          </a:p>
          <a:p>
            <a:r>
              <a:rPr lang="en-US" dirty="0"/>
              <a:t>Achieving the maximum amount of material movement.</a:t>
            </a:r>
          </a:p>
          <a:p>
            <a:r>
              <a:rPr lang="en-US" dirty="0"/>
              <a:t>Delivering a specified amount of certain materials to meet a blending requirement.</a:t>
            </a:r>
          </a:p>
          <a:p>
            <a:pPr lvl="0"/>
            <a:r>
              <a:rPr lang="en-US" dirty="0"/>
              <a:t>Minimizing the impact of planned operator breaks.</a:t>
            </a:r>
            <a:endParaRPr lang="en-AU" dirty="0"/>
          </a:p>
          <a:p>
            <a:pPr lvl="0"/>
            <a:r>
              <a:rPr lang="en-US" dirty="0"/>
              <a:t>Managing truck tire duties.</a:t>
            </a:r>
            <a:endParaRPr lang="en-AU" dirty="0"/>
          </a:p>
          <a:p>
            <a:pPr marL="0" indent="0">
              <a:buNone/>
            </a:pPr>
            <a:endParaRPr lang="en-AU" dirty="0"/>
          </a:p>
        </p:txBody>
      </p:sp>
    </p:spTree>
    <p:extLst>
      <p:ext uri="{BB962C8B-B14F-4D97-AF65-F5344CB8AC3E}">
        <p14:creationId xmlns:p14="http://schemas.microsoft.com/office/powerpoint/2010/main" val="35705047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1676912-8B6A-7E40-B09A-248F990EC53C}"/>
              </a:ext>
            </a:extLst>
          </p:cNvPr>
          <p:cNvSpPr>
            <a:spLocks noGrp="1"/>
          </p:cNvSpPr>
          <p:nvPr>
            <p:ph type="body" sz="quarter" idx="20"/>
          </p:nvPr>
        </p:nvSpPr>
        <p:spPr/>
        <p:txBody>
          <a:bodyPr/>
          <a:lstStyle/>
          <a:p>
            <a:r>
              <a:rPr lang="en-AU" dirty="0"/>
              <a:t>Shovel Assignments - Neediest Shovel - Assign by Idle</a:t>
            </a:r>
            <a:endParaRPr lang="en-US" dirty="0"/>
          </a:p>
        </p:txBody>
      </p:sp>
      <p:sp>
        <p:nvSpPr>
          <p:cNvPr id="2" name="Title 1"/>
          <p:cNvSpPr>
            <a:spLocks noGrp="1"/>
          </p:cNvSpPr>
          <p:nvPr>
            <p:ph type="title"/>
          </p:nvPr>
        </p:nvSpPr>
        <p:spPr/>
        <p:txBody>
          <a:bodyPr/>
          <a:lstStyle/>
          <a:p>
            <a:r>
              <a:rPr lang="en-AU" dirty="0"/>
              <a:t>The Dynamic Assignment Layer</a:t>
            </a:r>
          </a:p>
        </p:txBody>
      </p:sp>
      <p:graphicFrame>
        <p:nvGraphicFramePr>
          <p:cNvPr id="4" name="Content Placeholder 3"/>
          <p:cNvGraphicFramePr>
            <a:graphicFrameLocks/>
          </p:cNvGraphicFramePr>
          <p:nvPr/>
        </p:nvGraphicFramePr>
        <p:xfrm>
          <a:off x="1814515" y="1143000"/>
          <a:ext cx="8582025"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93708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EE94356-0DFB-2CB2-FDED-F03A40BCC90C}"/>
              </a:ext>
            </a:extLst>
          </p:cNvPr>
          <p:cNvSpPr>
            <a:spLocks noGrp="1"/>
          </p:cNvSpPr>
          <p:nvPr>
            <p:ph type="body" sz="quarter" idx="20"/>
          </p:nvPr>
        </p:nvSpPr>
        <p:spPr/>
        <p:txBody>
          <a:bodyPr/>
          <a:lstStyle/>
          <a:p>
            <a:r>
              <a:rPr lang="en-AU" dirty="0"/>
              <a:t>Shovel Assignments - Neediest Shovel - By Haulage Need</a:t>
            </a:r>
            <a:endParaRPr lang="en-US" dirty="0"/>
          </a:p>
        </p:txBody>
      </p:sp>
      <p:sp>
        <p:nvSpPr>
          <p:cNvPr id="2" name="Title 1"/>
          <p:cNvSpPr>
            <a:spLocks noGrp="1"/>
          </p:cNvSpPr>
          <p:nvPr>
            <p:ph type="title"/>
          </p:nvPr>
        </p:nvSpPr>
        <p:spPr/>
        <p:txBody>
          <a:bodyPr/>
          <a:lstStyle/>
          <a:p>
            <a:r>
              <a:rPr lang="en-AU" dirty="0"/>
              <a:t>The Dynamic Assignment Layer</a:t>
            </a:r>
          </a:p>
        </p:txBody>
      </p:sp>
      <p:graphicFrame>
        <p:nvGraphicFramePr>
          <p:cNvPr id="5" name="Content Placeholder 3"/>
          <p:cNvGraphicFramePr>
            <a:graphicFrameLocks/>
          </p:cNvGraphicFramePr>
          <p:nvPr>
            <p:extLst>
              <p:ext uri="{D42A27DB-BD31-4B8C-83A1-F6EECF244321}">
                <p14:modId xmlns:p14="http://schemas.microsoft.com/office/powerpoint/2010/main" val="30505794"/>
              </p:ext>
            </p:extLst>
          </p:nvPr>
        </p:nvGraphicFramePr>
        <p:xfrm>
          <a:off x="1809752" y="1447800"/>
          <a:ext cx="8582025" cy="48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72092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0"/>
          </p:nvPr>
        </p:nvSpPr>
        <p:spPr/>
        <p:txBody>
          <a:bodyPr/>
          <a:lstStyle/>
          <a:p>
            <a:r>
              <a:rPr lang="en-AU" dirty="0"/>
              <a:t>Shovel Assignments - Neediest Shovel - By Haulage Need - Shovel Priority Factor</a:t>
            </a:r>
          </a:p>
        </p:txBody>
      </p:sp>
      <p:sp>
        <p:nvSpPr>
          <p:cNvPr id="2" name="Title 1"/>
          <p:cNvSpPr>
            <a:spLocks noGrp="1"/>
          </p:cNvSpPr>
          <p:nvPr>
            <p:ph type="title"/>
          </p:nvPr>
        </p:nvSpPr>
        <p:spPr/>
        <p:txBody>
          <a:bodyPr/>
          <a:lstStyle/>
          <a:p>
            <a:r>
              <a:rPr lang="en-AU" dirty="0"/>
              <a:t>The Dynamic Assignment Layer</a:t>
            </a:r>
          </a:p>
        </p:txBody>
      </p:sp>
      <p:sp>
        <p:nvSpPr>
          <p:cNvPr id="6" name="Content Placeholder 5">
            <a:extLst>
              <a:ext uri="{FF2B5EF4-FFF2-40B4-BE49-F238E27FC236}">
                <a16:creationId xmlns:a16="http://schemas.microsoft.com/office/drawing/2014/main" id="{777A62AF-E895-72D5-4DB3-604666A511A9}"/>
              </a:ext>
            </a:extLst>
          </p:cNvPr>
          <p:cNvSpPr>
            <a:spLocks noGrp="1"/>
          </p:cNvSpPr>
          <p:nvPr>
            <p:ph sz="quarter" idx="21"/>
          </p:nvPr>
        </p:nvSpPr>
        <p:spPr>
          <a:xfrm>
            <a:off x="609600" y="1541280"/>
            <a:ext cx="10972800" cy="4215600"/>
          </a:xfrm>
        </p:spPr>
        <p:txBody>
          <a:bodyPr/>
          <a:lstStyle/>
          <a:p>
            <a:r>
              <a:rPr lang="en-AU" dirty="0"/>
              <a:t>The Shovel Priority Factor is calculated based on the shovel percentage of cover and the shovel priority</a:t>
            </a:r>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r>
              <a:rPr lang="en-AU" dirty="0"/>
              <a:t>For example, with Desired Coverage 100 % and Shovel Priority High; Shovel Priority Factor would be 1.00 x 1.25 = 1.25</a:t>
            </a:r>
          </a:p>
          <a:p>
            <a:endParaRPr lang="en-US" dirty="0"/>
          </a:p>
        </p:txBody>
      </p:sp>
      <p:pic>
        <p:nvPicPr>
          <p:cNvPr id="4" name="Picture 3"/>
          <p:cNvPicPr/>
          <p:nvPr/>
        </p:nvPicPr>
        <p:blipFill>
          <a:blip r:embed="rId3"/>
          <a:stretch>
            <a:fillRect/>
          </a:stretch>
        </p:blipFill>
        <p:spPr>
          <a:xfrm>
            <a:off x="4099561" y="2071940"/>
            <a:ext cx="3237547" cy="2655767"/>
          </a:xfrm>
          <a:prstGeom prst="rect">
            <a:avLst/>
          </a:prstGeom>
        </p:spPr>
      </p:pic>
      <p:graphicFrame>
        <p:nvGraphicFramePr>
          <p:cNvPr id="5" name="Table 4"/>
          <p:cNvGraphicFramePr>
            <a:graphicFrameLocks noGrp="1"/>
          </p:cNvGraphicFramePr>
          <p:nvPr/>
        </p:nvGraphicFramePr>
        <p:xfrm>
          <a:off x="7518705" y="2946432"/>
          <a:ext cx="1960245" cy="906780"/>
        </p:xfrm>
        <a:graphic>
          <a:graphicData uri="http://schemas.openxmlformats.org/drawingml/2006/table">
            <a:tbl>
              <a:tblPr firstRow="1" firstCol="1" bandRow="1">
                <a:tableStyleId>{5C22544A-7EE6-4342-B048-85BDC9FD1C3A}</a:tableStyleId>
              </a:tblPr>
              <a:tblGrid>
                <a:gridCol w="1960245">
                  <a:extLst>
                    <a:ext uri="{9D8B030D-6E8A-4147-A177-3AD203B41FA5}">
                      <a16:colId xmlns:a16="http://schemas.microsoft.com/office/drawing/2014/main" val="20000"/>
                    </a:ext>
                  </a:extLst>
                </a:gridCol>
              </a:tblGrid>
              <a:tr h="0">
                <a:tc>
                  <a:txBody>
                    <a:bodyPr/>
                    <a:lstStyle/>
                    <a:p>
                      <a:pPr>
                        <a:spcAft>
                          <a:spcPts val="1000"/>
                        </a:spcAft>
                      </a:pPr>
                      <a:r>
                        <a:rPr lang="en-AU" sz="1000" dirty="0">
                          <a:effectLst/>
                        </a:rPr>
                        <a:t>Shovel priority</a:t>
                      </a:r>
                      <a:endParaRPr lang="en-AU"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6195" marR="36195" marT="38100" marB="36195"/>
                </a:tc>
                <a:extLst>
                  <a:ext uri="{0D108BD9-81ED-4DB2-BD59-A6C34878D82A}">
                    <a16:rowId xmlns:a16="http://schemas.microsoft.com/office/drawing/2014/main" val="10000"/>
                  </a:ext>
                </a:extLst>
              </a:tr>
              <a:tr h="0">
                <a:tc>
                  <a:txBody>
                    <a:bodyPr/>
                    <a:lstStyle/>
                    <a:p>
                      <a:pPr>
                        <a:spcAft>
                          <a:spcPts val="1000"/>
                        </a:spcAft>
                      </a:pPr>
                      <a:r>
                        <a:rPr lang="en-AU" sz="1000">
                          <a:effectLst/>
                        </a:rPr>
                        <a:t>High=1.25</a:t>
                      </a:r>
                      <a:endParaRPr lang="en-AU" sz="1000">
                        <a:effectLst/>
                        <a:latin typeface="Arial" panose="020B0604020202020204" pitchFamily="34" charset="0"/>
                        <a:ea typeface="Times New Roman" panose="02020603050405020304" pitchFamily="18" charset="0"/>
                        <a:cs typeface="Times New Roman" panose="02020603050405020304" pitchFamily="18" charset="0"/>
                      </a:endParaRPr>
                    </a:p>
                  </a:txBody>
                  <a:tcPr marL="36195" marR="36195" marT="38100" marB="36195"/>
                </a:tc>
                <a:extLst>
                  <a:ext uri="{0D108BD9-81ED-4DB2-BD59-A6C34878D82A}">
                    <a16:rowId xmlns:a16="http://schemas.microsoft.com/office/drawing/2014/main" val="10001"/>
                  </a:ext>
                </a:extLst>
              </a:tr>
              <a:tr h="0">
                <a:tc>
                  <a:txBody>
                    <a:bodyPr/>
                    <a:lstStyle/>
                    <a:p>
                      <a:pPr>
                        <a:spcAft>
                          <a:spcPts val="1000"/>
                        </a:spcAft>
                      </a:pPr>
                      <a:r>
                        <a:rPr lang="en-AU" sz="1000">
                          <a:effectLst/>
                        </a:rPr>
                        <a:t>Normal=1.00</a:t>
                      </a:r>
                      <a:endParaRPr lang="en-AU" sz="1000">
                        <a:effectLst/>
                        <a:latin typeface="Arial" panose="020B0604020202020204" pitchFamily="34" charset="0"/>
                        <a:ea typeface="Times New Roman" panose="02020603050405020304" pitchFamily="18" charset="0"/>
                        <a:cs typeface="Times New Roman" panose="02020603050405020304" pitchFamily="18" charset="0"/>
                      </a:endParaRPr>
                    </a:p>
                  </a:txBody>
                  <a:tcPr marL="36195" marR="36195" marT="38100" marB="36195"/>
                </a:tc>
                <a:extLst>
                  <a:ext uri="{0D108BD9-81ED-4DB2-BD59-A6C34878D82A}">
                    <a16:rowId xmlns:a16="http://schemas.microsoft.com/office/drawing/2014/main" val="10002"/>
                  </a:ext>
                </a:extLst>
              </a:tr>
              <a:tr h="0">
                <a:tc>
                  <a:txBody>
                    <a:bodyPr/>
                    <a:lstStyle/>
                    <a:p>
                      <a:pPr>
                        <a:spcAft>
                          <a:spcPts val="1000"/>
                        </a:spcAft>
                      </a:pPr>
                      <a:r>
                        <a:rPr lang="en-AU" sz="1000" dirty="0">
                          <a:effectLst/>
                        </a:rPr>
                        <a:t>Low=0.75</a:t>
                      </a:r>
                      <a:endParaRPr lang="en-AU"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6195" marR="36195" marT="38100" marB="3619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12356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A8C75B5-A8E3-A775-761A-61E3A3E6BF71}"/>
              </a:ext>
            </a:extLst>
          </p:cNvPr>
          <p:cNvSpPr>
            <a:spLocks noGrp="1"/>
          </p:cNvSpPr>
          <p:nvPr>
            <p:ph type="body" sz="quarter" idx="20"/>
          </p:nvPr>
        </p:nvSpPr>
        <p:spPr/>
        <p:txBody>
          <a:bodyPr/>
          <a:lstStyle/>
          <a:p>
            <a:r>
              <a:rPr lang="en-AU" dirty="0"/>
              <a:t>Shovel Assignments - Neediest Shovel - By Haulage Need - Total Haulage</a:t>
            </a:r>
            <a:endParaRPr lang="en-US" dirty="0"/>
          </a:p>
        </p:txBody>
      </p:sp>
      <p:sp>
        <p:nvSpPr>
          <p:cNvPr id="2" name="Title 1"/>
          <p:cNvSpPr>
            <a:spLocks noGrp="1"/>
          </p:cNvSpPr>
          <p:nvPr>
            <p:ph type="title"/>
          </p:nvPr>
        </p:nvSpPr>
        <p:spPr/>
        <p:txBody>
          <a:bodyPr/>
          <a:lstStyle/>
          <a:p>
            <a:r>
              <a:rPr lang="en-AU" dirty="0"/>
              <a:t>The Dynamic Assignment Layer</a:t>
            </a:r>
          </a:p>
        </p:txBody>
      </p:sp>
      <p:graphicFrame>
        <p:nvGraphicFramePr>
          <p:cNvPr id="3" name="Diagram 2"/>
          <p:cNvGraphicFramePr/>
          <p:nvPr>
            <p:extLst>
              <p:ext uri="{D42A27DB-BD31-4B8C-83A1-F6EECF244321}">
                <p14:modId xmlns:p14="http://schemas.microsoft.com/office/powerpoint/2010/main" val="3033627290"/>
              </p:ext>
            </p:extLst>
          </p:nvPr>
        </p:nvGraphicFramePr>
        <p:xfrm>
          <a:off x="2766674" y="1507672"/>
          <a:ext cx="6672943" cy="38426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5183302" y="5471739"/>
            <a:ext cx="1839686" cy="369332"/>
          </a:xfrm>
          <a:prstGeom prst="rect">
            <a:avLst/>
          </a:prstGeom>
          <a:noFill/>
        </p:spPr>
        <p:txBody>
          <a:bodyPr wrap="square" rtlCol="0">
            <a:spAutoFit/>
          </a:bodyPr>
          <a:lstStyle/>
          <a:p>
            <a:r>
              <a:rPr lang="en-AU" dirty="0"/>
              <a:t>‘Total Haulage’</a:t>
            </a:r>
          </a:p>
        </p:txBody>
      </p:sp>
    </p:spTree>
    <p:extLst>
      <p:ext uri="{BB962C8B-B14F-4D97-AF65-F5344CB8AC3E}">
        <p14:creationId xmlns:p14="http://schemas.microsoft.com/office/powerpoint/2010/main" val="7336282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C41CC7B-71EA-4113-6463-C506DC471537}"/>
              </a:ext>
            </a:extLst>
          </p:cNvPr>
          <p:cNvSpPr>
            <a:spLocks noGrp="1"/>
          </p:cNvSpPr>
          <p:nvPr>
            <p:ph type="body" sz="quarter" idx="20"/>
          </p:nvPr>
        </p:nvSpPr>
        <p:spPr/>
        <p:txBody>
          <a:bodyPr/>
          <a:lstStyle/>
          <a:p>
            <a:r>
              <a:rPr lang="en-AU" dirty="0"/>
              <a:t>Shovel Assignments - Neediest Shovel - By Haulage Need - Need Ranking</a:t>
            </a:r>
            <a:endParaRPr lang="en-US" dirty="0"/>
          </a:p>
        </p:txBody>
      </p:sp>
      <p:sp>
        <p:nvSpPr>
          <p:cNvPr id="2" name="Title 1"/>
          <p:cNvSpPr>
            <a:spLocks noGrp="1"/>
          </p:cNvSpPr>
          <p:nvPr>
            <p:ph type="title"/>
          </p:nvPr>
        </p:nvSpPr>
        <p:spPr/>
        <p:txBody>
          <a:bodyPr/>
          <a:lstStyle/>
          <a:p>
            <a:r>
              <a:rPr lang="en-AU" dirty="0"/>
              <a:t>The Dynamic Assignment Layer</a:t>
            </a:r>
          </a:p>
        </p:txBody>
      </p:sp>
      <p:graphicFrame>
        <p:nvGraphicFramePr>
          <p:cNvPr id="3" name="Diagram 2"/>
          <p:cNvGraphicFramePr/>
          <p:nvPr>
            <p:extLst>
              <p:ext uri="{D42A27DB-BD31-4B8C-83A1-F6EECF244321}">
                <p14:modId xmlns:p14="http://schemas.microsoft.com/office/powerpoint/2010/main" val="441089676"/>
              </p:ext>
            </p:extLst>
          </p:nvPr>
        </p:nvGraphicFramePr>
        <p:xfrm>
          <a:off x="2759528" y="1708276"/>
          <a:ext cx="6672943" cy="38426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1846830" y="3260272"/>
            <a:ext cx="1839686" cy="369332"/>
          </a:xfrm>
          <a:prstGeom prst="rect">
            <a:avLst/>
          </a:prstGeom>
          <a:noFill/>
        </p:spPr>
        <p:txBody>
          <a:bodyPr wrap="square" rtlCol="0">
            <a:spAutoFit/>
          </a:bodyPr>
          <a:lstStyle/>
          <a:p>
            <a:r>
              <a:rPr lang="en-AU" dirty="0"/>
              <a:t>‘Total Haulage’</a:t>
            </a:r>
          </a:p>
        </p:txBody>
      </p:sp>
    </p:spTree>
    <p:extLst>
      <p:ext uri="{BB962C8B-B14F-4D97-AF65-F5344CB8AC3E}">
        <p14:creationId xmlns:p14="http://schemas.microsoft.com/office/powerpoint/2010/main" val="5148825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9BB24E9-4036-592A-535B-66122D658908}"/>
              </a:ext>
            </a:extLst>
          </p:cNvPr>
          <p:cNvSpPr>
            <a:spLocks noGrp="1"/>
          </p:cNvSpPr>
          <p:nvPr>
            <p:ph type="body" sz="quarter" idx="20"/>
          </p:nvPr>
        </p:nvSpPr>
        <p:spPr/>
        <p:txBody>
          <a:bodyPr/>
          <a:lstStyle/>
          <a:p>
            <a:r>
              <a:rPr lang="en-AU" dirty="0"/>
              <a:t>Shovel Assignments - Neediest Shovel - By Haulage Need - Example</a:t>
            </a:r>
            <a:endParaRPr lang="en-US" dirty="0"/>
          </a:p>
        </p:txBody>
      </p:sp>
      <p:sp>
        <p:nvSpPr>
          <p:cNvPr id="2" name="Title 1"/>
          <p:cNvSpPr>
            <a:spLocks noGrp="1"/>
          </p:cNvSpPr>
          <p:nvPr>
            <p:ph type="title"/>
          </p:nvPr>
        </p:nvSpPr>
        <p:spPr/>
        <p:txBody>
          <a:bodyPr/>
          <a:lstStyle/>
          <a:p>
            <a:r>
              <a:rPr lang="en-AU" dirty="0"/>
              <a:t>The Dynamic Assignment Layer</a:t>
            </a:r>
          </a:p>
        </p:txBody>
      </p:sp>
      <p:graphicFrame>
        <p:nvGraphicFramePr>
          <p:cNvPr id="5" name="Table 4"/>
          <p:cNvGraphicFramePr>
            <a:graphicFrameLocks noGrp="1"/>
          </p:cNvGraphicFramePr>
          <p:nvPr>
            <p:extLst>
              <p:ext uri="{D42A27DB-BD31-4B8C-83A1-F6EECF244321}">
                <p14:modId xmlns:p14="http://schemas.microsoft.com/office/powerpoint/2010/main" val="1762581486"/>
              </p:ext>
            </p:extLst>
          </p:nvPr>
        </p:nvGraphicFramePr>
        <p:xfrm>
          <a:off x="1804989" y="2290762"/>
          <a:ext cx="8582022" cy="2276476"/>
        </p:xfrm>
        <a:graphic>
          <a:graphicData uri="http://schemas.openxmlformats.org/drawingml/2006/table">
            <a:tbl>
              <a:tblPr firstRow="1" firstCol="1" bandRow="1">
                <a:tableStyleId>{5C22544A-7EE6-4342-B048-85BDC9FD1C3A}</a:tableStyleId>
              </a:tblPr>
              <a:tblGrid>
                <a:gridCol w="953558">
                  <a:extLst>
                    <a:ext uri="{9D8B030D-6E8A-4147-A177-3AD203B41FA5}">
                      <a16:colId xmlns:a16="http://schemas.microsoft.com/office/drawing/2014/main" val="20000"/>
                    </a:ext>
                  </a:extLst>
                </a:gridCol>
                <a:gridCol w="953558">
                  <a:extLst>
                    <a:ext uri="{9D8B030D-6E8A-4147-A177-3AD203B41FA5}">
                      <a16:colId xmlns:a16="http://schemas.microsoft.com/office/drawing/2014/main" val="20001"/>
                    </a:ext>
                  </a:extLst>
                </a:gridCol>
                <a:gridCol w="1073255">
                  <a:extLst>
                    <a:ext uri="{9D8B030D-6E8A-4147-A177-3AD203B41FA5}">
                      <a16:colId xmlns:a16="http://schemas.microsoft.com/office/drawing/2014/main" val="20002"/>
                    </a:ext>
                  </a:extLst>
                </a:gridCol>
                <a:gridCol w="833861">
                  <a:extLst>
                    <a:ext uri="{9D8B030D-6E8A-4147-A177-3AD203B41FA5}">
                      <a16:colId xmlns:a16="http://schemas.microsoft.com/office/drawing/2014/main" val="20003"/>
                    </a:ext>
                  </a:extLst>
                </a:gridCol>
                <a:gridCol w="953558">
                  <a:extLst>
                    <a:ext uri="{9D8B030D-6E8A-4147-A177-3AD203B41FA5}">
                      <a16:colId xmlns:a16="http://schemas.microsoft.com/office/drawing/2014/main" val="20004"/>
                    </a:ext>
                  </a:extLst>
                </a:gridCol>
                <a:gridCol w="953558">
                  <a:extLst>
                    <a:ext uri="{9D8B030D-6E8A-4147-A177-3AD203B41FA5}">
                      <a16:colId xmlns:a16="http://schemas.microsoft.com/office/drawing/2014/main" val="20005"/>
                    </a:ext>
                  </a:extLst>
                </a:gridCol>
                <a:gridCol w="953558">
                  <a:extLst>
                    <a:ext uri="{9D8B030D-6E8A-4147-A177-3AD203B41FA5}">
                      <a16:colId xmlns:a16="http://schemas.microsoft.com/office/drawing/2014/main" val="20006"/>
                    </a:ext>
                  </a:extLst>
                </a:gridCol>
                <a:gridCol w="953558">
                  <a:extLst>
                    <a:ext uri="{9D8B030D-6E8A-4147-A177-3AD203B41FA5}">
                      <a16:colId xmlns:a16="http://schemas.microsoft.com/office/drawing/2014/main" val="20007"/>
                    </a:ext>
                  </a:extLst>
                </a:gridCol>
                <a:gridCol w="953558">
                  <a:extLst>
                    <a:ext uri="{9D8B030D-6E8A-4147-A177-3AD203B41FA5}">
                      <a16:colId xmlns:a16="http://schemas.microsoft.com/office/drawing/2014/main" val="20008"/>
                    </a:ext>
                  </a:extLst>
                </a:gridCol>
              </a:tblGrid>
              <a:tr h="569119">
                <a:tc>
                  <a:txBody>
                    <a:bodyPr/>
                    <a:lstStyle/>
                    <a:p>
                      <a:pPr algn="ctr">
                        <a:spcAft>
                          <a:spcPts val="0"/>
                        </a:spcAft>
                      </a:pPr>
                      <a:r>
                        <a:rPr lang="en-AU" sz="1200" dirty="0">
                          <a:effectLst/>
                        </a:rPr>
                        <a:t>Shovel</a:t>
                      </a:r>
                      <a:endParaRPr lang="en-AU"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en-AU" sz="1200" dirty="0">
                          <a:effectLst/>
                        </a:rPr>
                        <a:t>Desired coverage</a:t>
                      </a:r>
                      <a:endParaRPr lang="en-AU"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en-AU" sz="1200">
                          <a:effectLst/>
                        </a:rPr>
                        <a:t>Priority</a:t>
                      </a:r>
                      <a:endParaRPr lang="en-AU"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en-AU" sz="1200" dirty="0">
                          <a:effectLst/>
                        </a:rPr>
                        <a:t>Shovel Priority Factor</a:t>
                      </a:r>
                      <a:endParaRPr lang="en-AU"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en-AU" sz="1200" dirty="0">
                          <a:effectLst/>
                        </a:rPr>
                        <a:t>Required haulage</a:t>
                      </a:r>
                      <a:endParaRPr lang="en-AU"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en-AU" sz="1200">
                          <a:effectLst/>
                        </a:rPr>
                        <a:t>SPF * Required</a:t>
                      </a:r>
                      <a:endParaRPr lang="en-AU"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en-AU" sz="1200">
                          <a:effectLst/>
                        </a:rPr>
                        <a:t>Current haulage</a:t>
                      </a:r>
                      <a:endParaRPr lang="en-AU"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en-AU" sz="1200" dirty="0">
                          <a:effectLst/>
                        </a:rPr>
                        <a:t>Total Haulage</a:t>
                      </a:r>
                      <a:endParaRPr lang="en-AU"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en-AU" sz="1200">
                          <a:effectLst/>
                        </a:rPr>
                        <a:t>Need ranking</a:t>
                      </a:r>
                      <a:endParaRPr lang="en-AU"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569119">
                <a:tc>
                  <a:txBody>
                    <a:bodyPr/>
                    <a:lstStyle/>
                    <a:p>
                      <a:pPr algn="ctr">
                        <a:spcAft>
                          <a:spcPts val="0"/>
                        </a:spcAft>
                      </a:pPr>
                      <a:r>
                        <a:rPr lang="en-AU" sz="1200">
                          <a:effectLst/>
                        </a:rPr>
                        <a:t>01</a:t>
                      </a:r>
                      <a:endParaRPr lang="en-AU"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en-AU" sz="1200">
                          <a:effectLst/>
                        </a:rPr>
                        <a:t>100%=1.0</a:t>
                      </a:r>
                      <a:endParaRPr lang="en-AU"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en-AU" sz="1200">
                          <a:effectLst/>
                        </a:rPr>
                        <a:t>High=1.25</a:t>
                      </a:r>
                      <a:endParaRPr lang="en-AU"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en-AU" sz="1200">
                          <a:effectLst/>
                        </a:rPr>
                        <a:t>1.25</a:t>
                      </a:r>
                      <a:endParaRPr lang="en-AU"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en-AU" sz="1200" dirty="0">
                          <a:effectLst/>
                        </a:rPr>
                        <a:t>8.50</a:t>
                      </a:r>
                      <a:endParaRPr lang="en-AU"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en-AU" sz="1200" dirty="0">
                          <a:effectLst/>
                        </a:rPr>
                        <a:t>10.63</a:t>
                      </a:r>
                      <a:endParaRPr lang="en-AU"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en-AU" sz="1200" dirty="0">
                          <a:effectLst/>
                        </a:rPr>
                        <a:t>8.50</a:t>
                      </a:r>
                      <a:endParaRPr lang="en-AU"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en-AU" sz="1200" dirty="0">
                          <a:effectLst/>
                        </a:rPr>
                        <a:t>2.13</a:t>
                      </a:r>
                      <a:endParaRPr lang="en-AU"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en-AU" sz="1200">
                          <a:effectLst/>
                        </a:rPr>
                        <a:t>3</a:t>
                      </a:r>
                      <a:endParaRPr lang="en-AU"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569119">
                <a:tc>
                  <a:txBody>
                    <a:bodyPr/>
                    <a:lstStyle/>
                    <a:p>
                      <a:pPr algn="ctr">
                        <a:spcAft>
                          <a:spcPts val="0"/>
                        </a:spcAft>
                      </a:pPr>
                      <a:r>
                        <a:rPr lang="en-AU" sz="1200">
                          <a:effectLst/>
                        </a:rPr>
                        <a:t>02</a:t>
                      </a:r>
                      <a:endParaRPr lang="en-AU"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en-AU" sz="1200">
                          <a:effectLst/>
                        </a:rPr>
                        <a:t>90%=0.9</a:t>
                      </a:r>
                      <a:endParaRPr lang="en-AU"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en-AU" sz="1200">
                          <a:effectLst/>
                        </a:rPr>
                        <a:t>Normal=1.00</a:t>
                      </a:r>
                      <a:endParaRPr lang="en-AU"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en-AU" sz="1200">
                          <a:effectLst/>
                        </a:rPr>
                        <a:t>0.90</a:t>
                      </a:r>
                      <a:endParaRPr lang="en-AU"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en-AU" sz="1200" dirty="0">
                          <a:effectLst/>
                        </a:rPr>
                        <a:t>6.50</a:t>
                      </a:r>
                      <a:endParaRPr lang="en-AU"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en-AU" sz="1200" dirty="0">
                          <a:effectLst/>
                        </a:rPr>
                        <a:t>5.85</a:t>
                      </a:r>
                      <a:endParaRPr lang="en-AU"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en-AU" sz="1200" dirty="0">
                          <a:effectLst/>
                        </a:rPr>
                        <a:t>2.50</a:t>
                      </a:r>
                      <a:endParaRPr lang="en-AU"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en-AU" sz="1200" dirty="0">
                          <a:effectLst/>
                        </a:rPr>
                        <a:t>3.35</a:t>
                      </a:r>
                      <a:endParaRPr lang="en-AU"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en-AU" sz="1200">
                          <a:effectLst/>
                        </a:rPr>
                        <a:t>1</a:t>
                      </a:r>
                      <a:endParaRPr lang="en-AU"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569119">
                <a:tc>
                  <a:txBody>
                    <a:bodyPr/>
                    <a:lstStyle/>
                    <a:p>
                      <a:pPr algn="ctr">
                        <a:spcAft>
                          <a:spcPts val="0"/>
                        </a:spcAft>
                      </a:pPr>
                      <a:r>
                        <a:rPr lang="en-AU" sz="1200">
                          <a:effectLst/>
                        </a:rPr>
                        <a:t>03</a:t>
                      </a:r>
                      <a:endParaRPr lang="en-AU"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en-AU" sz="1200">
                          <a:effectLst/>
                        </a:rPr>
                        <a:t>110%=1.1</a:t>
                      </a:r>
                      <a:endParaRPr lang="en-AU"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en-AU" sz="1200">
                          <a:effectLst/>
                        </a:rPr>
                        <a:t>Low=0.75</a:t>
                      </a:r>
                      <a:endParaRPr lang="en-AU"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en-AU" sz="1200">
                          <a:effectLst/>
                        </a:rPr>
                        <a:t>0.83</a:t>
                      </a:r>
                      <a:endParaRPr lang="en-AU"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en-AU" sz="1200" dirty="0">
                          <a:effectLst/>
                        </a:rPr>
                        <a:t>10.00</a:t>
                      </a:r>
                      <a:endParaRPr lang="en-AU"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en-AU" sz="1200" dirty="0">
                          <a:effectLst/>
                        </a:rPr>
                        <a:t>8.30</a:t>
                      </a:r>
                      <a:endParaRPr lang="en-AU"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en-AU" sz="1200" dirty="0">
                          <a:effectLst/>
                        </a:rPr>
                        <a:t>5.00</a:t>
                      </a:r>
                      <a:endParaRPr lang="en-AU"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en-AU" sz="1200" dirty="0">
                          <a:effectLst/>
                        </a:rPr>
                        <a:t>3.30</a:t>
                      </a:r>
                      <a:endParaRPr lang="en-AU"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en-AU" sz="1200" dirty="0">
                          <a:effectLst/>
                        </a:rPr>
                        <a:t>2</a:t>
                      </a:r>
                      <a:endParaRPr lang="en-AU"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2611903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0"/>
          </p:nvPr>
        </p:nvSpPr>
        <p:spPr/>
        <p:txBody>
          <a:bodyPr/>
          <a:lstStyle/>
          <a:p>
            <a:r>
              <a:rPr lang="en-AU" dirty="0"/>
              <a:t>Shovel Assignments - Neediest Route</a:t>
            </a:r>
          </a:p>
        </p:txBody>
      </p:sp>
      <p:sp>
        <p:nvSpPr>
          <p:cNvPr id="2" name="Title 1"/>
          <p:cNvSpPr>
            <a:spLocks noGrp="1"/>
          </p:cNvSpPr>
          <p:nvPr>
            <p:ph type="title"/>
          </p:nvPr>
        </p:nvSpPr>
        <p:spPr/>
        <p:txBody>
          <a:bodyPr/>
          <a:lstStyle/>
          <a:p>
            <a:r>
              <a:rPr lang="en-AU" dirty="0"/>
              <a:t>The Dynamic Assignment Layer</a:t>
            </a:r>
          </a:p>
        </p:txBody>
      </p:sp>
      <p:sp>
        <p:nvSpPr>
          <p:cNvPr id="4" name="Content Placeholder 3">
            <a:extLst>
              <a:ext uri="{FF2B5EF4-FFF2-40B4-BE49-F238E27FC236}">
                <a16:creationId xmlns:a16="http://schemas.microsoft.com/office/drawing/2014/main" id="{02434518-6968-FCE3-A0DD-E8A0D11328CA}"/>
              </a:ext>
            </a:extLst>
          </p:cNvPr>
          <p:cNvSpPr>
            <a:spLocks noGrp="1"/>
          </p:cNvSpPr>
          <p:nvPr>
            <p:ph sz="quarter" idx="21"/>
          </p:nvPr>
        </p:nvSpPr>
        <p:spPr/>
        <p:txBody>
          <a:bodyPr/>
          <a:lstStyle/>
          <a:p>
            <a:r>
              <a:rPr lang="en-AU" dirty="0"/>
              <a:t>The neediest route is the route most in need of haulage.</a:t>
            </a:r>
          </a:p>
          <a:p>
            <a:pPr marL="0" indent="0">
              <a:buNone/>
            </a:pPr>
            <a:endParaRPr lang="en-AU" dirty="0"/>
          </a:p>
          <a:p>
            <a:r>
              <a:rPr lang="en-AU" dirty="0"/>
              <a:t>To find the neediest route first, Optimizer finds all routes to the neediest shovel.</a:t>
            </a:r>
          </a:p>
          <a:p>
            <a:pPr marL="0" indent="0">
              <a:buNone/>
            </a:pPr>
            <a:endParaRPr lang="en-AU" dirty="0"/>
          </a:p>
          <a:p>
            <a:r>
              <a:rPr lang="en-AU" dirty="0"/>
              <a:t>Then for each route, get the required haulage, and subtract from this value the current haulage assigned to this route.</a:t>
            </a:r>
          </a:p>
          <a:p>
            <a:pPr marL="0" indent="0">
              <a:buNone/>
            </a:pPr>
            <a:endParaRPr lang="en-AU" dirty="0"/>
          </a:p>
          <a:p>
            <a:r>
              <a:rPr lang="en-AU" dirty="0"/>
              <a:t>So the neediest route is the route to the Neediest Shovel which has the greatest difference between Required and Actual Haulage.</a:t>
            </a:r>
          </a:p>
        </p:txBody>
      </p:sp>
    </p:spTree>
    <p:extLst>
      <p:ext uri="{BB962C8B-B14F-4D97-AF65-F5344CB8AC3E}">
        <p14:creationId xmlns:p14="http://schemas.microsoft.com/office/powerpoint/2010/main" val="36079460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4AD0A7-99A4-8A4D-5834-99DFB6B86358}"/>
              </a:ext>
            </a:extLst>
          </p:cNvPr>
          <p:cNvSpPr>
            <a:spLocks noGrp="1"/>
          </p:cNvSpPr>
          <p:nvPr>
            <p:ph type="body" sz="quarter" idx="20"/>
          </p:nvPr>
        </p:nvSpPr>
        <p:spPr/>
        <p:txBody>
          <a:bodyPr/>
          <a:lstStyle/>
          <a:p>
            <a:r>
              <a:rPr lang="en-AU" dirty="0"/>
              <a:t>Truck with least cost</a:t>
            </a:r>
            <a:endParaRPr lang="en-US" dirty="0"/>
          </a:p>
        </p:txBody>
      </p:sp>
      <p:sp>
        <p:nvSpPr>
          <p:cNvPr id="2" name="Title 1"/>
          <p:cNvSpPr>
            <a:spLocks noGrp="1"/>
          </p:cNvSpPr>
          <p:nvPr>
            <p:ph type="title"/>
          </p:nvPr>
        </p:nvSpPr>
        <p:spPr/>
        <p:txBody>
          <a:bodyPr/>
          <a:lstStyle/>
          <a:p>
            <a:r>
              <a:rPr lang="en-AU" dirty="0"/>
              <a:t>The Dynamic Assignment Layer</a:t>
            </a:r>
          </a:p>
        </p:txBody>
      </p:sp>
      <p:graphicFrame>
        <p:nvGraphicFramePr>
          <p:cNvPr id="4" name="Content Placeholder 3"/>
          <p:cNvGraphicFramePr>
            <a:graphicFrameLocks noGrp="1"/>
          </p:cNvGraphicFramePr>
          <p:nvPr>
            <p:ph sz="quarter" idx="21"/>
            <p:extLst>
              <p:ext uri="{D42A27DB-BD31-4B8C-83A1-F6EECF244321}">
                <p14:modId xmlns:p14="http://schemas.microsoft.com/office/powerpoint/2010/main" val="1902289205"/>
              </p:ext>
            </p:extLst>
          </p:nvPr>
        </p:nvGraphicFramePr>
        <p:xfrm>
          <a:off x="5297215" y="1321593"/>
          <a:ext cx="5709920" cy="42148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609601" y="1869597"/>
            <a:ext cx="4687614" cy="3118803"/>
          </a:xfrm>
          <a:prstGeom prst="rect">
            <a:avLst/>
          </a:prstGeom>
          <a:noFill/>
        </p:spPr>
        <p:txBody>
          <a:bodyPr wrap="square" rtlCol="0">
            <a:spAutoFit/>
          </a:bodyPr>
          <a:lstStyle/>
          <a:p>
            <a:pPr defTabSz="685749">
              <a:lnSpc>
                <a:spcPct val="150000"/>
              </a:lnSpc>
              <a:spcBef>
                <a:spcPts val="200"/>
              </a:spcBef>
              <a:spcAft>
                <a:spcPts val="200"/>
              </a:spcAft>
              <a:buClr>
                <a:schemeClr val="tx2"/>
              </a:buClr>
            </a:pPr>
            <a:r>
              <a:rPr lang="en-AU" dirty="0">
                <a:solidFill>
                  <a:srgbClr val="545559"/>
                </a:solidFill>
              </a:rPr>
              <a:t>For each truck</a:t>
            </a:r>
          </a:p>
          <a:p>
            <a:pPr marL="742950" lvl="1" indent="-285750">
              <a:lnSpc>
                <a:spcPct val="150000"/>
              </a:lnSpc>
              <a:buFont typeface="Arial" panose="020B0604020202020204" pitchFamily="34" charset="0"/>
              <a:buChar char="•"/>
            </a:pPr>
            <a:r>
              <a:rPr lang="en-AU" sz="1600" dirty="0">
                <a:solidFill>
                  <a:srgbClr val="545559"/>
                </a:solidFill>
              </a:rPr>
              <a:t>How long to travel to shovel.</a:t>
            </a:r>
          </a:p>
          <a:p>
            <a:pPr marL="742950" lvl="1" indent="-285750">
              <a:lnSpc>
                <a:spcPct val="150000"/>
              </a:lnSpc>
              <a:buFont typeface="Arial" panose="020B0604020202020204" pitchFamily="34" charset="0"/>
              <a:buChar char="•"/>
            </a:pPr>
            <a:r>
              <a:rPr lang="en-AU" sz="1600" dirty="0">
                <a:solidFill>
                  <a:srgbClr val="545559"/>
                </a:solidFill>
              </a:rPr>
              <a:t>How long will it wait when it gets there.</a:t>
            </a:r>
          </a:p>
          <a:p>
            <a:pPr marL="742950" lvl="1" indent="-285750">
              <a:lnSpc>
                <a:spcPct val="150000"/>
              </a:lnSpc>
              <a:buFont typeface="Arial" panose="020B0604020202020204" pitchFamily="34" charset="0"/>
              <a:buChar char="•"/>
            </a:pPr>
            <a:r>
              <a:rPr lang="en-AU" sz="1600" dirty="0">
                <a:solidFill>
                  <a:srgbClr val="545559"/>
                </a:solidFill>
              </a:rPr>
              <a:t>Forecasts ETAs for all trucks.</a:t>
            </a:r>
          </a:p>
          <a:p>
            <a:pPr marL="742950" lvl="1" indent="-285750">
              <a:lnSpc>
                <a:spcPct val="150000"/>
              </a:lnSpc>
              <a:buFont typeface="Arial" panose="020B0604020202020204" pitchFamily="34" charset="0"/>
              <a:buChar char="•"/>
            </a:pPr>
            <a:r>
              <a:rPr lang="en-AU" sz="1600" dirty="0">
                <a:solidFill>
                  <a:srgbClr val="545559"/>
                </a:solidFill>
              </a:rPr>
              <a:t>Total cost is calculated based on travel and wait times.</a:t>
            </a:r>
          </a:p>
          <a:p>
            <a:pPr marL="742950" lvl="1" indent="-285750">
              <a:lnSpc>
                <a:spcPct val="150000"/>
              </a:lnSpc>
              <a:buFont typeface="Arial" panose="020B0604020202020204" pitchFamily="34" charset="0"/>
              <a:buChar char="•"/>
            </a:pPr>
            <a:r>
              <a:rPr lang="en-AU" sz="1600" dirty="0">
                <a:solidFill>
                  <a:srgbClr val="545559"/>
                </a:solidFill>
              </a:rPr>
              <a:t>By default, travel time is 1.5 times more ‘expensive’ than idle time.</a:t>
            </a:r>
          </a:p>
        </p:txBody>
      </p:sp>
    </p:spTree>
    <p:extLst>
      <p:ext uri="{BB962C8B-B14F-4D97-AF65-F5344CB8AC3E}">
        <p14:creationId xmlns:p14="http://schemas.microsoft.com/office/powerpoint/2010/main" val="36299909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FA3079-1702-291B-621E-F98A5C5ECBCC}"/>
              </a:ext>
            </a:extLst>
          </p:cNvPr>
          <p:cNvSpPr>
            <a:spLocks noGrp="1"/>
          </p:cNvSpPr>
          <p:nvPr>
            <p:ph type="body" sz="quarter" idx="20"/>
          </p:nvPr>
        </p:nvSpPr>
        <p:spPr/>
        <p:txBody>
          <a:bodyPr/>
          <a:lstStyle/>
          <a:p>
            <a:r>
              <a:rPr lang="en-US" dirty="0"/>
              <a:t>Assigning trucks</a:t>
            </a:r>
          </a:p>
        </p:txBody>
      </p:sp>
      <p:sp>
        <p:nvSpPr>
          <p:cNvPr id="4" name="Title 3"/>
          <p:cNvSpPr>
            <a:spLocks noGrp="1"/>
          </p:cNvSpPr>
          <p:nvPr>
            <p:ph type="title"/>
          </p:nvPr>
        </p:nvSpPr>
        <p:spPr/>
        <p:txBody>
          <a:bodyPr/>
          <a:lstStyle/>
          <a:p>
            <a:r>
              <a:rPr lang="en-AU" dirty="0"/>
              <a:t>The Dynamic Assignment Layer</a:t>
            </a:r>
            <a:endParaRPr lang="en-US" dirty="0"/>
          </a:p>
        </p:txBody>
      </p:sp>
      <p:graphicFrame>
        <p:nvGraphicFramePr>
          <p:cNvPr id="6" name="Diagram 5"/>
          <p:cNvGraphicFramePr/>
          <p:nvPr>
            <p:extLst>
              <p:ext uri="{D42A27DB-BD31-4B8C-83A1-F6EECF244321}">
                <p14:modId xmlns:p14="http://schemas.microsoft.com/office/powerpoint/2010/main" val="3529649323"/>
              </p:ext>
            </p:extLst>
          </p:nvPr>
        </p:nvGraphicFramePr>
        <p:xfrm>
          <a:off x="2354317" y="1204499"/>
          <a:ext cx="7483365" cy="4637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006369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0"/>
          </p:nvPr>
        </p:nvSpPr>
        <p:spPr/>
        <p:txBody>
          <a:bodyPr/>
          <a:lstStyle/>
          <a:p>
            <a:r>
              <a:rPr lang="en-AU" dirty="0"/>
              <a:t>Dump Assignments</a:t>
            </a:r>
          </a:p>
        </p:txBody>
      </p:sp>
      <p:sp>
        <p:nvSpPr>
          <p:cNvPr id="2" name="Title 1"/>
          <p:cNvSpPr>
            <a:spLocks noGrp="1"/>
          </p:cNvSpPr>
          <p:nvPr>
            <p:ph type="title"/>
          </p:nvPr>
        </p:nvSpPr>
        <p:spPr/>
        <p:txBody>
          <a:bodyPr/>
          <a:lstStyle/>
          <a:p>
            <a:r>
              <a:rPr lang="en-AU" dirty="0"/>
              <a:t>The Dynamic Assignment Layer</a:t>
            </a:r>
          </a:p>
        </p:txBody>
      </p:sp>
      <p:sp>
        <p:nvSpPr>
          <p:cNvPr id="4" name="Content Placeholder 3">
            <a:extLst>
              <a:ext uri="{FF2B5EF4-FFF2-40B4-BE49-F238E27FC236}">
                <a16:creationId xmlns:a16="http://schemas.microsoft.com/office/drawing/2014/main" id="{EE6EFAE3-D8DF-27BE-F2E8-055A7270B487}"/>
              </a:ext>
            </a:extLst>
          </p:cNvPr>
          <p:cNvSpPr>
            <a:spLocks noGrp="1"/>
          </p:cNvSpPr>
          <p:nvPr>
            <p:ph sz="quarter" idx="21"/>
          </p:nvPr>
        </p:nvSpPr>
        <p:spPr/>
        <p:txBody>
          <a:bodyPr/>
          <a:lstStyle/>
          <a:p>
            <a:r>
              <a:rPr lang="en-AU" dirty="0"/>
              <a:t>Trucks get assignments to dumps when they are finished loading and when they begin hauling:</a:t>
            </a:r>
          </a:p>
          <a:p>
            <a:pPr marL="0" indent="0">
              <a:buNone/>
            </a:pPr>
            <a:endParaRPr lang="en-AU" dirty="0"/>
          </a:p>
          <a:p>
            <a:pPr lvl="1"/>
            <a:r>
              <a:rPr lang="en-US" dirty="0"/>
              <a:t>When a truck enters the hauling activity this generates a request for a dump assignment.</a:t>
            </a:r>
          </a:p>
          <a:p>
            <a:pPr marL="231775" lvl="1" indent="0">
              <a:buNone/>
            </a:pPr>
            <a:endParaRPr lang="en-AU" dirty="0"/>
          </a:p>
          <a:p>
            <a:pPr lvl="1"/>
            <a:r>
              <a:rPr lang="en-US" dirty="0"/>
              <a:t>The function will verify if there are dump locks in the truck, shovel, or Material that was loaded the truck, and the Truck will be assigned to such fixed assignment only if the dump accepts the type of material </a:t>
            </a:r>
            <a:r>
              <a:rPr lang="en-AU" dirty="0"/>
              <a:t>loaded.</a:t>
            </a:r>
          </a:p>
          <a:p>
            <a:pPr marL="231775" lvl="1" indent="0">
              <a:buNone/>
            </a:pPr>
            <a:endParaRPr lang="en-AU" dirty="0"/>
          </a:p>
          <a:p>
            <a:pPr lvl="1"/>
            <a:r>
              <a:rPr lang="en-US" dirty="0"/>
              <a:t>If there is a fixed assignment, then the system checks all </a:t>
            </a:r>
            <a:r>
              <a:rPr lang="en-AU" dirty="0"/>
              <a:t>dumps </a:t>
            </a:r>
            <a:r>
              <a:rPr lang="en-US" dirty="0"/>
              <a:t>connected to the shovel and use the Dump most appropriate based on the current restrictions.</a:t>
            </a:r>
          </a:p>
          <a:p>
            <a:pPr marL="231775" lvl="1" indent="0">
              <a:buNone/>
            </a:pPr>
            <a:endParaRPr lang="en-AU" dirty="0"/>
          </a:p>
          <a:p>
            <a:pPr lvl="1"/>
            <a:r>
              <a:rPr lang="en-US" dirty="0"/>
              <a:t>If no dump is found in the previous step, then the system </a:t>
            </a:r>
            <a:r>
              <a:rPr lang="en-AU" dirty="0"/>
              <a:t>will look </a:t>
            </a:r>
            <a:r>
              <a:rPr lang="en-US" dirty="0"/>
              <a:t>for the closest dump and assign the truck there.</a:t>
            </a:r>
          </a:p>
          <a:p>
            <a:pPr marL="231775" lvl="1" indent="0">
              <a:buNone/>
            </a:pPr>
            <a:endParaRPr lang="en-US" dirty="0"/>
          </a:p>
          <a:p>
            <a:pPr lvl="1"/>
            <a:r>
              <a:rPr lang="en-US" dirty="0"/>
              <a:t>Note that all truck assignments are updated at this point, and the ‘next shovel’ value may change. This stored value is used as the truck assignment if the truck is out of communication when it needs an assignment.</a:t>
            </a:r>
            <a:endParaRPr lang="en-AU" dirty="0"/>
          </a:p>
          <a:p>
            <a:endParaRPr lang="en-AU" dirty="0"/>
          </a:p>
          <a:p>
            <a:endParaRPr lang="en-US" dirty="0"/>
          </a:p>
        </p:txBody>
      </p:sp>
    </p:spTree>
    <p:extLst>
      <p:ext uri="{BB962C8B-B14F-4D97-AF65-F5344CB8AC3E}">
        <p14:creationId xmlns:p14="http://schemas.microsoft.com/office/powerpoint/2010/main" val="4186201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A8DA67-A83B-B6EA-298B-EC82E34BBEBE}"/>
              </a:ext>
            </a:extLst>
          </p:cNvPr>
          <p:cNvSpPr>
            <a:spLocks noGrp="1"/>
          </p:cNvSpPr>
          <p:nvPr>
            <p:ph type="body" sz="quarter" idx="20"/>
          </p:nvPr>
        </p:nvSpPr>
        <p:spPr/>
        <p:txBody>
          <a:bodyPr/>
          <a:lstStyle/>
          <a:p>
            <a:r>
              <a:rPr lang="en-US" dirty="0"/>
              <a:t>FMS – Not Optimized</a:t>
            </a:r>
          </a:p>
        </p:txBody>
      </p:sp>
      <p:sp>
        <p:nvSpPr>
          <p:cNvPr id="6" name="Title 5"/>
          <p:cNvSpPr>
            <a:spLocks noGrp="1"/>
          </p:cNvSpPr>
          <p:nvPr>
            <p:ph type="title"/>
          </p:nvPr>
        </p:nvSpPr>
        <p:spPr/>
        <p:txBody>
          <a:bodyPr>
            <a:normAutofit/>
          </a:bodyPr>
          <a:lstStyle/>
          <a:p>
            <a:r>
              <a:rPr lang="en-US" dirty="0"/>
              <a:t>Optimizer</a:t>
            </a:r>
          </a:p>
        </p:txBody>
      </p:sp>
      <p:pic>
        <p:nvPicPr>
          <p:cNvPr id="3" name="Content Placeholder 2"/>
          <p:cNvPicPr>
            <a:picLocks noGrp="1" noChangeAspect="1"/>
          </p:cNvPicPr>
          <p:nvPr>
            <p:ph sz="quarter" idx="21"/>
          </p:nvPr>
        </p:nvPicPr>
        <p:blipFill>
          <a:blip r:embed="rId3"/>
          <a:stretch>
            <a:fillRect/>
          </a:stretch>
        </p:blipFill>
        <p:spPr>
          <a:xfrm>
            <a:off x="6851495" y="1880482"/>
            <a:ext cx="4730906" cy="3097036"/>
          </a:xfrm>
          <a:prstGeom prst="rect">
            <a:avLst/>
          </a:prstGeom>
        </p:spPr>
      </p:pic>
      <p:sp>
        <p:nvSpPr>
          <p:cNvPr id="7" name="Rectangle 3"/>
          <p:cNvSpPr txBox="1">
            <a:spLocks noChangeArrowheads="1"/>
          </p:cNvSpPr>
          <p:nvPr/>
        </p:nvSpPr>
        <p:spPr bwMode="auto">
          <a:xfrm>
            <a:off x="609601" y="1799398"/>
            <a:ext cx="5886450" cy="3789498"/>
          </a:xfrm>
          <a:prstGeom prst="rect">
            <a:avLst/>
          </a:prstGeom>
          <a:noFill/>
          <a:ln w="9525">
            <a:noFill/>
            <a:miter lim="800000"/>
            <a:headEnd/>
            <a:tailEnd/>
          </a:ln>
        </p:spPr>
        <p:txBody>
          <a:bodyPr vert="horz" wrap="square" lIns="0" tIns="34290" rIns="0" bIns="34290" numCol="1" anchor="t" anchorCtr="0" compatLnSpc="1">
            <a:prstTxWarp prst="textNoShape">
              <a:avLst/>
            </a:prstTxWarp>
          </a:bodyPr>
          <a:lstStyle/>
          <a:p>
            <a:pPr marL="557213" lvl="1" indent="-214313">
              <a:spcBef>
                <a:spcPts val="900"/>
              </a:spcBef>
              <a:spcAft>
                <a:spcPts val="900"/>
              </a:spcAft>
              <a:buFont typeface="Arial" panose="020B0604020202020204" pitchFamily="34" charset="0"/>
              <a:buChar char="•"/>
              <a:defRPr/>
            </a:pPr>
            <a:r>
              <a:rPr lang="en-US" sz="1600" kern="0" dirty="0">
                <a:solidFill>
                  <a:srgbClr val="545559"/>
                </a:solidFill>
                <a:ea typeface="ＭＳ Ｐゴシック"/>
                <a:cs typeface="ＭＳ Ｐゴシック"/>
              </a:rPr>
              <a:t>The number of combinations and permutations of dispatching trucks to shovels, dumps and crushers grows exponentially with the number of nodes (shovels and dumps).</a:t>
            </a:r>
          </a:p>
          <a:p>
            <a:pPr marL="557213" lvl="1" indent="-214313">
              <a:spcBef>
                <a:spcPts val="900"/>
              </a:spcBef>
              <a:spcAft>
                <a:spcPts val="900"/>
              </a:spcAft>
              <a:buFont typeface="Arial" panose="020B0604020202020204" pitchFamily="34" charset="0"/>
              <a:buChar char="•"/>
              <a:defRPr/>
            </a:pPr>
            <a:r>
              <a:rPr lang="en-US" sz="1600" kern="0" dirty="0">
                <a:solidFill>
                  <a:srgbClr val="545559"/>
                </a:solidFill>
                <a:ea typeface="ＭＳ Ｐゴシック"/>
                <a:cs typeface="ＭＳ Ｐゴシック"/>
              </a:rPr>
              <a:t>Many inputs required for optimal decisions (Fuel, TKPH, shift change, blending, etc.).</a:t>
            </a:r>
          </a:p>
          <a:p>
            <a:pPr marL="557213" lvl="1" indent="-214313">
              <a:spcBef>
                <a:spcPts val="900"/>
              </a:spcBef>
              <a:spcAft>
                <a:spcPts val="900"/>
              </a:spcAft>
              <a:buFont typeface="Arial" panose="020B0604020202020204" pitchFamily="34" charset="0"/>
              <a:buChar char="•"/>
              <a:defRPr/>
            </a:pPr>
            <a:r>
              <a:rPr lang="en-US" sz="1600" kern="0" dirty="0">
                <a:solidFill>
                  <a:srgbClr val="545559"/>
                </a:solidFill>
                <a:ea typeface="ＭＳ Ｐゴシック"/>
                <a:cs typeface="ＭＳ Ｐゴシック"/>
              </a:rPr>
              <a:t>Human dispatching can not make optimal decisions.</a:t>
            </a:r>
          </a:p>
          <a:p>
            <a:pPr marL="557213" lvl="1" indent="-214313">
              <a:spcBef>
                <a:spcPts val="900"/>
              </a:spcBef>
              <a:spcAft>
                <a:spcPts val="900"/>
              </a:spcAft>
              <a:buFont typeface="Arial" panose="020B0604020202020204" pitchFamily="34" charset="0"/>
              <a:buChar char="•"/>
              <a:defRPr/>
            </a:pPr>
            <a:r>
              <a:rPr lang="en-US" sz="1600" kern="0" dirty="0">
                <a:solidFill>
                  <a:srgbClr val="545559"/>
                </a:solidFill>
                <a:ea typeface="ＭＳ Ｐゴシック"/>
                <a:cs typeface="ＭＳ Ｐゴシック"/>
              </a:rPr>
              <a:t>Terrain is constantly changing which affects decision making.</a:t>
            </a:r>
          </a:p>
          <a:p>
            <a:pPr marL="600075" lvl="1" indent="-257175">
              <a:spcBef>
                <a:spcPts val="900"/>
              </a:spcBef>
              <a:spcAft>
                <a:spcPts val="900"/>
              </a:spcAft>
              <a:buFont typeface="Arial" panose="020B0604020202020204" pitchFamily="34" charset="0"/>
              <a:buChar char="•"/>
              <a:defRPr/>
            </a:pPr>
            <a:endParaRPr lang="en-US" sz="1600" kern="0" dirty="0">
              <a:solidFill>
                <a:srgbClr val="545559"/>
              </a:solidFill>
              <a:ea typeface="ＭＳ Ｐゴシック"/>
              <a:cs typeface="ＭＳ Ｐゴシック"/>
            </a:endParaRPr>
          </a:p>
        </p:txBody>
      </p:sp>
    </p:spTree>
    <p:extLst>
      <p:ext uri="{BB962C8B-B14F-4D97-AF65-F5344CB8AC3E}">
        <p14:creationId xmlns:p14="http://schemas.microsoft.com/office/powerpoint/2010/main" val="3211271421"/>
      </p:ext>
    </p:extLst>
  </p:cSld>
  <p:clrMapOvr>
    <a:masterClrMapping/>
  </p:clrMapOvr>
  <mc:AlternateContent xmlns:mc="http://schemas.openxmlformats.org/markup-compatibility/2006" xmlns:p14="http://schemas.microsoft.com/office/powerpoint/2010/main">
    <mc:Choice Requires="p14">
      <p:transition spd="slow" p14:dur="2500"/>
    </mc:Choice>
    <mc:Fallback xmlns="">
      <p:transitio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0"/>
          </p:nvPr>
        </p:nvSpPr>
        <p:spPr/>
        <p:txBody>
          <a:bodyPr/>
          <a:lstStyle/>
          <a:p>
            <a:pPr marL="0" indent="0">
              <a:buNone/>
            </a:pPr>
            <a:r>
              <a:rPr lang="en-AU" dirty="0"/>
              <a:t>Truck Reassignments</a:t>
            </a:r>
          </a:p>
        </p:txBody>
      </p:sp>
      <p:sp>
        <p:nvSpPr>
          <p:cNvPr id="2" name="Title 1"/>
          <p:cNvSpPr>
            <a:spLocks noGrp="1"/>
          </p:cNvSpPr>
          <p:nvPr>
            <p:ph type="title"/>
          </p:nvPr>
        </p:nvSpPr>
        <p:spPr/>
        <p:txBody>
          <a:bodyPr/>
          <a:lstStyle/>
          <a:p>
            <a:r>
              <a:rPr lang="en-AU" dirty="0"/>
              <a:t>The Dynamic Assignment Layer</a:t>
            </a:r>
          </a:p>
        </p:txBody>
      </p:sp>
      <p:sp>
        <p:nvSpPr>
          <p:cNvPr id="4" name="Content Placeholder 3">
            <a:extLst>
              <a:ext uri="{FF2B5EF4-FFF2-40B4-BE49-F238E27FC236}">
                <a16:creationId xmlns:a16="http://schemas.microsoft.com/office/drawing/2014/main" id="{7EE2D218-4E43-7FB7-0DB3-ECCF3884C077}"/>
              </a:ext>
            </a:extLst>
          </p:cNvPr>
          <p:cNvSpPr>
            <a:spLocks noGrp="1"/>
          </p:cNvSpPr>
          <p:nvPr>
            <p:ph sz="quarter" idx="21"/>
          </p:nvPr>
        </p:nvSpPr>
        <p:spPr/>
        <p:txBody>
          <a:bodyPr/>
          <a:lstStyle/>
          <a:p>
            <a:r>
              <a:rPr lang="en-AU" dirty="0"/>
              <a:t>Truck reassignments may be needed to account for a change in the conditions of the mine since the previous assignment was made. Depending on the operational structure of the mine there may be a need to configure reassignment points at specific beacons within the road network, for example at key intersections.</a:t>
            </a:r>
          </a:p>
          <a:p>
            <a:pPr marL="0" indent="0">
              <a:buNone/>
            </a:pPr>
            <a:endParaRPr lang="en-AU" dirty="0"/>
          </a:p>
          <a:p>
            <a:r>
              <a:rPr lang="en-AU" dirty="0"/>
              <a:t>OP Pro can perform truck reassignments both manually and automatically:</a:t>
            </a:r>
          </a:p>
          <a:p>
            <a:pPr marL="0" indent="0">
              <a:buNone/>
            </a:pPr>
            <a:endParaRPr lang="en-AU" dirty="0"/>
          </a:p>
          <a:p>
            <a:pPr lvl="1"/>
            <a:r>
              <a:rPr lang="en-AU" dirty="0"/>
              <a:t>Manual assignments can be performed by a Dispatcher reassigning a truck toward a different shovel, or the operator of the truck can request a reassignment from their panel (this option may not be enabled in different mines for operational reasons).</a:t>
            </a:r>
          </a:p>
          <a:p>
            <a:pPr marL="231775" lvl="1" indent="0">
              <a:buNone/>
            </a:pPr>
            <a:endParaRPr lang="en-AU" dirty="0"/>
          </a:p>
          <a:p>
            <a:pPr lvl="1"/>
            <a:r>
              <a:rPr lang="en-AU" dirty="0"/>
              <a:t>The system can also handle automatic reassignments and this is mainly done in two ways:</a:t>
            </a:r>
          </a:p>
          <a:p>
            <a:pPr lvl="2"/>
            <a:r>
              <a:rPr lang="en-AU" dirty="0"/>
              <a:t>Reassignment beacons.</a:t>
            </a:r>
          </a:p>
          <a:p>
            <a:pPr lvl="2"/>
            <a:r>
              <a:rPr lang="en-AU" dirty="0"/>
              <a:t>Misroutes.</a:t>
            </a:r>
          </a:p>
        </p:txBody>
      </p:sp>
    </p:spTree>
    <p:extLst>
      <p:ext uri="{BB962C8B-B14F-4D97-AF65-F5344CB8AC3E}">
        <p14:creationId xmlns:p14="http://schemas.microsoft.com/office/powerpoint/2010/main" val="37009859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C63A475-3E26-B177-4DDC-B0F7BF0A4A6E}"/>
              </a:ext>
            </a:extLst>
          </p:cNvPr>
          <p:cNvSpPr>
            <a:spLocks noGrp="1"/>
          </p:cNvSpPr>
          <p:nvPr>
            <p:ph type="body" sz="quarter" idx="20"/>
          </p:nvPr>
        </p:nvSpPr>
        <p:spPr/>
        <p:txBody>
          <a:bodyPr/>
          <a:lstStyle/>
          <a:p>
            <a:r>
              <a:rPr lang="en-AU" dirty="0"/>
              <a:t>Truck Reassignments - reassignment process</a:t>
            </a:r>
            <a:endParaRPr lang="en-US" dirty="0"/>
          </a:p>
        </p:txBody>
      </p:sp>
      <p:sp>
        <p:nvSpPr>
          <p:cNvPr id="2" name="Title 1"/>
          <p:cNvSpPr>
            <a:spLocks noGrp="1"/>
          </p:cNvSpPr>
          <p:nvPr>
            <p:ph type="title"/>
          </p:nvPr>
        </p:nvSpPr>
        <p:spPr/>
        <p:txBody>
          <a:bodyPr/>
          <a:lstStyle/>
          <a:p>
            <a:r>
              <a:rPr lang="en-AU" dirty="0"/>
              <a:t>The Dynamic Assignment Layer</a:t>
            </a:r>
          </a:p>
        </p:txBody>
      </p:sp>
      <p:graphicFrame>
        <p:nvGraphicFramePr>
          <p:cNvPr id="5" name="Diagram 4"/>
          <p:cNvGraphicFramePr/>
          <p:nvPr>
            <p:extLst>
              <p:ext uri="{D42A27DB-BD31-4B8C-83A1-F6EECF244321}">
                <p14:modId xmlns:p14="http://schemas.microsoft.com/office/powerpoint/2010/main" val="2427717501"/>
              </p:ext>
            </p:extLst>
          </p:nvPr>
        </p:nvGraphicFramePr>
        <p:xfrm>
          <a:off x="3001645" y="1799398"/>
          <a:ext cx="6188710" cy="39249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134376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ECE70F9-4708-320B-FEC9-1E21594E9A8A}"/>
              </a:ext>
            </a:extLst>
          </p:cNvPr>
          <p:cNvSpPr>
            <a:spLocks noGrp="1"/>
          </p:cNvSpPr>
          <p:nvPr>
            <p:ph type="body" sz="quarter" idx="20"/>
          </p:nvPr>
        </p:nvSpPr>
        <p:spPr/>
        <p:txBody>
          <a:bodyPr/>
          <a:lstStyle/>
          <a:p>
            <a:r>
              <a:rPr lang="en-AU" dirty="0"/>
              <a:t>Reassignments - Shovels ahead</a:t>
            </a:r>
            <a:endParaRPr lang="en-US" dirty="0"/>
          </a:p>
        </p:txBody>
      </p:sp>
      <p:sp>
        <p:nvSpPr>
          <p:cNvPr id="2" name="Title 1"/>
          <p:cNvSpPr>
            <a:spLocks noGrp="1"/>
          </p:cNvSpPr>
          <p:nvPr>
            <p:ph type="title"/>
          </p:nvPr>
        </p:nvSpPr>
        <p:spPr/>
        <p:txBody>
          <a:bodyPr/>
          <a:lstStyle/>
          <a:p>
            <a:r>
              <a:rPr lang="en-AU" dirty="0"/>
              <a:t>The Dynamic Assignment Layer</a:t>
            </a:r>
          </a:p>
        </p:txBody>
      </p:sp>
      <p:sp>
        <p:nvSpPr>
          <p:cNvPr id="5" name="Content Placeholder 4"/>
          <p:cNvSpPr>
            <a:spLocks noGrp="1"/>
          </p:cNvSpPr>
          <p:nvPr>
            <p:ph sz="quarter" idx="21"/>
          </p:nvPr>
        </p:nvSpPr>
        <p:spPr/>
        <p:txBody>
          <a:bodyPr/>
          <a:lstStyle/>
          <a:p>
            <a:pPr marL="0" indent="0">
              <a:buNone/>
            </a:pPr>
            <a:r>
              <a:rPr lang="en-AU" dirty="0"/>
              <a:t>Question 1:</a:t>
            </a:r>
          </a:p>
          <a:p>
            <a:pPr marL="0" indent="0">
              <a:buNone/>
            </a:pPr>
            <a:r>
              <a:rPr lang="en-AU" dirty="0"/>
              <a:t>(a) Which shovels are ‘ahead’ of CP 1?</a:t>
            </a:r>
          </a:p>
          <a:p>
            <a:pPr marL="0" indent="0">
              <a:buNone/>
            </a:pPr>
            <a:r>
              <a:rPr lang="en-AU" dirty="0"/>
              <a:t>(b) And CP 2?</a:t>
            </a:r>
          </a:p>
          <a:p>
            <a:pPr marL="0" indent="0">
              <a:buNone/>
            </a:pPr>
            <a:endParaRPr lang="en-AU" dirty="0"/>
          </a:p>
          <a:p>
            <a:pPr marL="0" indent="0">
              <a:buNone/>
            </a:pPr>
            <a:r>
              <a:rPr lang="en-AU" dirty="0"/>
              <a:t>Question 2:</a:t>
            </a:r>
          </a:p>
          <a:p>
            <a:pPr marL="0" indent="0">
              <a:buNone/>
            </a:pPr>
            <a:r>
              <a:rPr lang="en-AU" dirty="0"/>
              <a:t>(a) If EX1010 is disabled, which shovels are ahead of CP 1?</a:t>
            </a:r>
          </a:p>
          <a:p>
            <a:pPr marL="0" indent="0">
              <a:buNone/>
            </a:pPr>
            <a:r>
              <a:rPr lang="en-AU" dirty="0"/>
              <a:t>(b) And CP 2?</a:t>
            </a:r>
          </a:p>
        </p:txBody>
      </p:sp>
      <p:pic>
        <p:nvPicPr>
          <p:cNvPr id="12" name="Picture 11"/>
          <p:cNvPicPr>
            <a:picLocks noChangeAspect="1"/>
          </p:cNvPicPr>
          <p:nvPr/>
        </p:nvPicPr>
        <p:blipFill>
          <a:blip r:embed="rId3"/>
          <a:stretch>
            <a:fillRect/>
          </a:stretch>
        </p:blipFill>
        <p:spPr>
          <a:xfrm>
            <a:off x="6422657" y="1587640"/>
            <a:ext cx="4233300" cy="4389394"/>
          </a:xfrm>
          <a:prstGeom prst="rect">
            <a:avLst/>
          </a:prstGeom>
        </p:spPr>
      </p:pic>
      <p:sp>
        <p:nvSpPr>
          <p:cNvPr id="10" name="5-Point Star 9"/>
          <p:cNvSpPr/>
          <p:nvPr/>
        </p:nvSpPr>
        <p:spPr>
          <a:xfrm>
            <a:off x="8212794" y="4237433"/>
            <a:ext cx="281354" cy="27130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p:cNvSpPr txBox="1"/>
          <p:nvPr/>
        </p:nvSpPr>
        <p:spPr>
          <a:xfrm>
            <a:off x="8534862" y="4237433"/>
            <a:ext cx="693460" cy="369332"/>
          </a:xfrm>
          <a:prstGeom prst="rect">
            <a:avLst/>
          </a:prstGeom>
          <a:noFill/>
        </p:spPr>
        <p:txBody>
          <a:bodyPr wrap="none" rtlCol="0">
            <a:spAutoFit/>
          </a:bodyPr>
          <a:lstStyle/>
          <a:p>
            <a:r>
              <a:rPr lang="en-AU" dirty="0"/>
              <a:t>CP 1</a:t>
            </a:r>
          </a:p>
        </p:txBody>
      </p:sp>
      <p:sp>
        <p:nvSpPr>
          <p:cNvPr id="13" name="TextBox 12"/>
          <p:cNvSpPr txBox="1"/>
          <p:nvPr/>
        </p:nvSpPr>
        <p:spPr>
          <a:xfrm>
            <a:off x="9481082" y="2058616"/>
            <a:ext cx="693460" cy="369332"/>
          </a:xfrm>
          <a:prstGeom prst="rect">
            <a:avLst/>
          </a:prstGeom>
          <a:noFill/>
        </p:spPr>
        <p:txBody>
          <a:bodyPr wrap="none" rtlCol="0">
            <a:spAutoFit/>
          </a:bodyPr>
          <a:lstStyle/>
          <a:p>
            <a:r>
              <a:rPr lang="en-AU" dirty="0"/>
              <a:t>CP 2</a:t>
            </a:r>
          </a:p>
        </p:txBody>
      </p:sp>
      <p:sp>
        <p:nvSpPr>
          <p:cNvPr id="14" name="5-Point Star 13"/>
          <p:cNvSpPr/>
          <p:nvPr/>
        </p:nvSpPr>
        <p:spPr>
          <a:xfrm>
            <a:off x="9468146" y="2333613"/>
            <a:ext cx="281354" cy="27130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8200914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20"/>
          </p:nvPr>
        </p:nvSpPr>
        <p:spPr/>
        <p:txBody>
          <a:bodyPr/>
          <a:lstStyle/>
          <a:p>
            <a:r>
              <a:rPr lang="en-AU" dirty="0"/>
              <a:t>Reassignments - Ineligible Shovels</a:t>
            </a:r>
          </a:p>
        </p:txBody>
      </p:sp>
      <p:sp>
        <p:nvSpPr>
          <p:cNvPr id="2" name="Title 1"/>
          <p:cNvSpPr>
            <a:spLocks noGrp="1"/>
          </p:cNvSpPr>
          <p:nvPr>
            <p:ph type="title"/>
          </p:nvPr>
        </p:nvSpPr>
        <p:spPr/>
        <p:txBody>
          <a:bodyPr/>
          <a:lstStyle/>
          <a:p>
            <a:r>
              <a:rPr lang="en-AU" dirty="0"/>
              <a:t>The Dynamic Assignment Layer</a:t>
            </a:r>
          </a:p>
        </p:txBody>
      </p:sp>
      <p:sp>
        <p:nvSpPr>
          <p:cNvPr id="3" name="Content Placeholder 2">
            <a:extLst>
              <a:ext uri="{FF2B5EF4-FFF2-40B4-BE49-F238E27FC236}">
                <a16:creationId xmlns:a16="http://schemas.microsoft.com/office/drawing/2014/main" id="{2AC82E01-8EDD-23FE-D86A-41EA5CEA9B63}"/>
              </a:ext>
            </a:extLst>
          </p:cNvPr>
          <p:cNvSpPr>
            <a:spLocks noGrp="1"/>
          </p:cNvSpPr>
          <p:nvPr>
            <p:ph sz="quarter" idx="21"/>
          </p:nvPr>
        </p:nvSpPr>
        <p:spPr/>
        <p:txBody>
          <a:bodyPr/>
          <a:lstStyle/>
          <a:p>
            <a:r>
              <a:rPr lang="en-AU" dirty="0"/>
              <a:t>Firstly, the shovel must not have a ‘disabled’ priority to be considered in the reassignment.</a:t>
            </a:r>
          </a:p>
          <a:p>
            <a:pPr marL="0" indent="0">
              <a:buNone/>
            </a:pPr>
            <a:endParaRPr lang="en-AU" dirty="0"/>
          </a:p>
          <a:p>
            <a:r>
              <a:rPr lang="en-AU" dirty="0"/>
              <a:t>Similarly, if the shovel or truck has restrictions which would prevent the truck assignment.</a:t>
            </a:r>
          </a:p>
          <a:p>
            <a:pPr marL="0" indent="0">
              <a:buNone/>
            </a:pPr>
            <a:endParaRPr lang="en-AU" dirty="0"/>
          </a:p>
          <a:p>
            <a:r>
              <a:rPr lang="en-AU" dirty="0"/>
              <a:t>Optimizer forecasts the truck ETA at each shovel and predicts the situation at that time.</a:t>
            </a:r>
          </a:p>
          <a:p>
            <a:pPr marL="0" indent="0">
              <a:buNone/>
            </a:pPr>
            <a:endParaRPr lang="en-AU" dirty="0"/>
          </a:p>
          <a:p>
            <a:r>
              <a:rPr lang="en-AU" dirty="0"/>
              <a:t>If the shovel has a queue capacity set, and assigning the truck from the reassignment point would result in the queue capacity being exceeded (at the time of the truck’s ETA), then the shovel will not be considered for reassignment.</a:t>
            </a:r>
          </a:p>
          <a:p>
            <a:endParaRPr lang="en-US" dirty="0"/>
          </a:p>
        </p:txBody>
      </p:sp>
    </p:spTree>
    <p:extLst>
      <p:ext uri="{BB962C8B-B14F-4D97-AF65-F5344CB8AC3E}">
        <p14:creationId xmlns:p14="http://schemas.microsoft.com/office/powerpoint/2010/main" val="5428824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8E62A99-0D3D-7F3E-3C21-85292B40E5DC}"/>
              </a:ext>
            </a:extLst>
          </p:cNvPr>
          <p:cNvSpPr>
            <a:spLocks noGrp="1"/>
          </p:cNvSpPr>
          <p:nvPr>
            <p:ph type="body" sz="quarter" idx="20"/>
          </p:nvPr>
        </p:nvSpPr>
        <p:spPr/>
        <p:txBody>
          <a:bodyPr/>
          <a:lstStyle/>
          <a:p>
            <a:r>
              <a:rPr lang="en-AU" dirty="0"/>
              <a:t>Truck Reassignments - Reassignment process - calculation of the best cost and best shovel</a:t>
            </a:r>
            <a:endParaRPr lang="en-US" dirty="0"/>
          </a:p>
        </p:txBody>
      </p:sp>
      <p:sp>
        <p:nvSpPr>
          <p:cNvPr id="2" name="Title 1"/>
          <p:cNvSpPr>
            <a:spLocks noGrp="1"/>
          </p:cNvSpPr>
          <p:nvPr>
            <p:ph type="title"/>
          </p:nvPr>
        </p:nvSpPr>
        <p:spPr/>
        <p:txBody>
          <a:bodyPr/>
          <a:lstStyle/>
          <a:p>
            <a:r>
              <a:rPr lang="en-AU" dirty="0"/>
              <a:t>The Dynamic Assignment Layer</a:t>
            </a:r>
          </a:p>
        </p:txBody>
      </p:sp>
      <p:graphicFrame>
        <p:nvGraphicFramePr>
          <p:cNvPr id="9" name="Diagram 8"/>
          <p:cNvGraphicFramePr>
            <a:graphicFrameLocks noChangeAspect="1"/>
          </p:cNvGraphicFramePr>
          <p:nvPr>
            <p:extLst>
              <p:ext uri="{D42A27DB-BD31-4B8C-83A1-F6EECF244321}">
                <p14:modId xmlns:p14="http://schemas.microsoft.com/office/powerpoint/2010/main" val="1591870282"/>
              </p:ext>
            </p:extLst>
          </p:nvPr>
        </p:nvGraphicFramePr>
        <p:xfrm>
          <a:off x="2133335" y="1479037"/>
          <a:ext cx="7305682" cy="4261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442697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E2D4D4F-5A76-AE09-B13E-2B7BFC0DDF80}"/>
              </a:ext>
            </a:extLst>
          </p:cNvPr>
          <p:cNvSpPr>
            <a:spLocks noGrp="1"/>
          </p:cNvSpPr>
          <p:nvPr>
            <p:ph type="body" sz="quarter" idx="20"/>
          </p:nvPr>
        </p:nvSpPr>
        <p:spPr/>
        <p:txBody>
          <a:bodyPr/>
          <a:lstStyle/>
          <a:p>
            <a:r>
              <a:rPr lang="en-AU" dirty="0"/>
              <a:t>Truck Reassignments - Reassignment process - calculation of the best cost</a:t>
            </a:r>
            <a:endParaRPr lang="en-US" dirty="0"/>
          </a:p>
        </p:txBody>
      </p:sp>
      <p:sp>
        <p:nvSpPr>
          <p:cNvPr id="2" name="Title 1"/>
          <p:cNvSpPr>
            <a:spLocks noGrp="1"/>
          </p:cNvSpPr>
          <p:nvPr>
            <p:ph type="title"/>
          </p:nvPr>
        </p:nvSpPr>
        <p:spPr/>
        <p:txBody>
          <a:bodyPr/>
          <a:lstStyle/>
          <a:p>
            <a:r>
              <a:rPr lang="en-AU" dirty="0"/>
              <a:t>The Dynamic Assignment Layer</a:t>
            </a:r>
          </a:p>
        </p:txBody>
      </p:sp>
      <p:graphicFrame>
        <p:nvGraphicFramePr>
          <p:cNvPr id="4" name="Diagram 3"/>
          <p:cNvGraphicFramePr/>
          <p:nvPr>
            <p:extLst>
              <p:ext uri="{D42A27DB-BD31-4B8C-83A1-F6EECF244321}">
                <p14:modId xmlns:p14="http://schemas.microsoft.com/office/powerpoint/2010/main" val="3479755776"/>
              </p:ext>
            </p:extLst>
          </p:nvPr>
        </p:nvGraphicFramePr>
        <p:xfrm>
          <a:off x="1806970" y="1479037"/>
          <a:ext cx="8592351" cy="4464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166337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D195FCD-8205-5AAF-4210-EA2DF6E900CA}"/>
              </a:ext>
            </a:extLst>
          </p:cNvPr>
          <p:cNvSpPr>
            <a:spLocks noGrp="1"/>
          </p:cNvSpPr>
          <p:nvPr>
            <p:ph type="body" sz="quarter" idx="20"/>
          </p:nvPr>
        </p:nvSpPr>
        <p:spPr/>
        <p:txBody>
          <a:bodyPr/>
          <a:lstStyle/>
          <a:p>
            <a:r>
              <a:rPr lang="en-AU" dirty="0"/>
              <a:t>Truck Reassignments - Reassignment process - Best Cost Calculation Example</a:t>
            </a:r>
            <a:endParaRPr lang="en-US" dirty="0"/>
          </a:p>
        </p:txBody>
      </p:sp>
      <p:sp>
        <p:nvSpPr>
          <p:cNvPr id="2" name="Title 1"/>
          <p:cNvSpPr>
            <a:spLocks noGrp="1"/>
          </p:cNvSpPr>
          <p:nvPr>
            <p:ph type="title"/>
          </p:nvPr>
        </p:nvSpPr>
        <p:spPr/>
        <p:txBody>
          <a:bodyPr/>
          <a:lstStyle/>
          <a:p>
            <a:r>
              <a:rPr lang="en-AU" dirty="0"/>
              <a:t>The Dynamic Assignment Layer</a:t>
            </a:r>
          </a:p>
        </p:txBody>
      </p:sp>
      <p:pic>
        <p:nvPicPr>
          <p:cNvPr id="7" name="Picture 6"/>
          <p:cNvPicPr>
            <a:picLocks noChangeAspect="1"/>
          </p:cNvPicPr>
          <p:nvPr/>
        </p:nvPicPr>
        <p:blipFill>
          <a:blip r:embed="rId3"/>
          <a:stretch>
            <a:fillRect/>
          </a:stretch>
        </p:blipFill>
        <p:spPr>
          <a:xfrm>
            <a:off x="2194222" y="1537771"/>
            <a:ext cx="7803556" cy="4595258"/>
          </a:xfrm>
          <a:prstGeom prst="rect">
            <a:avLst/>
          </a:prstGeom>
        </p:spPr>
      </p:pic>
    </p:spTree>
    <p:extLst>
      <p:ext uri="{BB962C8B-B14F-4D97-AF65-F5344CB8AC3E}">
        <p14:creationId xmlns:p14="http://schemas.microsoft.com/office/powerpoint/2010/main" val="10692398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4F903A-F5B4-56B1-FA54-903FAAA3E193}"/>
              </a:ext>
            </a:extLst>
          </p:cNvPr>
          <p:cNvSpPr>
            <a:spLocks noGrp="1"/>
          </p:cNvSpPr>
          <p:nvPr>
            <p:ph type="body" sz="quarter" idx="20"/>
          </p:nvPr>
        </p:nvSpPr>
        <p:spPr/>
        <p:txBody>
          <a:bodyPr/>
          <a:lstStyle/>
          <a:p>
            <a:r>
              <a:rPr lang="en-US" dirty="0"/>
              <a:t>Truck Reassignments - misroutes</a:t>
            </a:r>
          </a:p>
        </p:txBody>
      </p:sp>
      <p:sp>
        <p:nvSpPr>
          <p:cNvPr id="6" name="Title 5"/>
          <p:cNvSpPr>
            <a:spLocks noGrp="1"/>
          </p:cNvSpPr>
          <p:nvPr>
            <p:ph type="title"/>
          </p:nvPr>
        </p:nvSpPr>
        <p:spPr/>
        <p:txBody>
          <a:bodyPr>
            <a:normAutofit/>
          </a:bodyPr>
          <a:lstStyle/>
          <a:p>
            <a:r>
              <a:rPr lang="en-AU" dirty="0"/>
              <a:t>The Dynamic Assignment Layer</a:t>
            </a:r>
            <a:endParaRPr lang="en-US" dirty="0"/>
          </a:p>
        </p:txBody>
      </p:sp>
      <p:sp>
        <p:nvSpPr>
          <p:cNvPr id="12" name="Content Placeholder 11"/>
          <p:cNvSpPr>
            <a:spLocks noGrp="1"/>
          </p:cNvSpPr>
          <p:nvPr>
            <p:ph sz="quarter" idx="21"/>
          </p:nvPr>
        </p:nvSpPr>
        <p:spPr>
          <a:xfrm>
            <a:off x="609600" y="1663200"/>
            <a:ext cx="10972800" cy="4453120"/>
          </a:xfrm>
        </p:spPr>
        <p:txBody>
          <a:bodyPr/>
          <a:lstStyle/>
          <a:p>
            <a:pPr algn="just"/>
            <a:r>
              <a:rPr lang="en-AU" dirty="0"/>
              <a:t>Misroute is raised when a truck heads down the wrong road segment or takes an incorrect turn at a given intersection.</a:t>
            </a:r>
          </a:p>
          <a:p>
            <a:pPr marL="0" indent="0" algn="just">
              <a:buNone/>
            </a:pPr>
            <a:endParaRPr lang="en-AU" dirty="0"/>
          </a:p>
          <a:p>
            <a:pPr algn="just"/>
            <a:r>
              <a:rPr lang="en-AU" dirty="0"/>
              <a:t>Normally misroutes are configured when a truck heads more than 100m down incorrect road.</a:t>
            </a:r>
          </a:p>
          <a:p>
            <a:pPr marL="0" indent="0" algn="just">
              <a:buNone/>
            </a:pPr>
            <a:endParaRPr lang="en-AU" dirty="0"/>
          </a:p>
          <a:p>
            <a:pPr algn="just"/>
            <a:r>
              <a:rPr lang="en-AU" dirty="0"/>
              <a:t>Optimizer then provides new assignment to the operator.</a:t>
            </a:r>
          </a:p>
          <a:p>
            <a:pPr marL="0" indent="0" algn="just">
              <a:buNone/>
            </a:pPr>
            <a:endParaRPr lang="en-AU" dirty="0"/>
          </a:p>
          <a:p>
            <a:pPr algn="just"/>
            <a:r>
              <a:rPr lang="en-AU" dirty="0"/>
              <a:t>Road can also be configured not to report misroutes.</a:t>
            </a:r>
          </a:p>
          <a:p>
            <a:pPr marL="0" indent="0" algn="just">
              <a:buNone/>
            </a:pPr>
            <a:endParaRPr lang="en-AU" dirty="0"/>
          </a:p>
          <a:p>
            <a:pPr algn="just"/>
            <a:r>
              <a:rPr lang="en-AU" dirty="0"/>
              <a:t>Mine Controller and operators are alerted when a truck is not on a road, the system will find the nearest road within off-road distance meters and consider the truck on this road.</a:t>
            </a:r>
          </a:p>
          <a:p>
            <a:pPr marL="0" indent="0" algn="just">
              <a:buNone/>
            </a:pPr>
            <a:endParaRPr lang="en-AU" dirty="0"/>
          </a:p>
          <a:p>
            <a:pPr algn="just"/>
            <a:r>
              <a:rPr lang="en-AU" dirty="0"/>
              <a:t>By default this is set to 25 m. This means that a truck can be up to 25 m from a road before it is considered off-road.</a:t>
            </a:r>
          </a:p>
          <a:p>
            <a:pPr marL="0" indent="0" algn="just">
              <a:buNone/>
            </a:pPr>
            <a:endParaRPr lang="en-AU" dirty="0"/>
          </a:p>
          <a:p>
            <a:pPr algn="just"/>
            <a:r>
              <a:rPr lang="en-AU" dirty="0"/>
              <a:t>If a truck is outside of this distance it is not considered traveling along a given road.</a:t>
            </a:r>
          </a:p>
          <a:p>
            <a:pPr marL="0" indent="0" algn="just">
              <a:buNone/>
            </a:pPr>
            <a:endParaRPr lang="en-AU" dirty="0"/>
          </a:p>
          <a:p>
            <a:pPr algn="just"/>
            <a:r>
              <a:rPr lang="en-AU" dirty="0"/>
              <a:t>This value is configurable by Project Engineer if the default value cause issues.</a:t>
            </a:r>
          </a:p>
        </p:txBody>
      </p:sp>
    </p:spTree>
    <p:extLst>
      <p:ext uri="{BB962C8B-B14F-4D97-AF65-F5344CB8AC3E}">
        <p14:creationId xmlns:p14="http://schemas.microsoft.com/office/powerpoint/2010/main" val="4772433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92DFA4-CC99-D565-56F4-575F85F3EE6F}"/>
              </a:ext>
            </a:extLst>
          </p:cNvPr>
          <p:cNvSpPr>
            <a:spLocks noGrp="1"/>
          </p:cNvSpPr>
          <p:nvPr>
            <p:ph type="body" sz="quarter" idx="20"/>
          </p:nvPr>
        </p:nvSpPr>
        <p:spPr/>
        <p:txBody>
          <a:bodyPr/>
          <a:lstStyle/>
          <a:p>
            <a:r>
              <a:rPr lang="en-US" dirty="0"/>
              <a:t>Truck Reassignments - </a:t>
            </a:r>
            <a:r>
              <a:rPr lang="en-AU" dirty="0"/>
              <a:t>Fuel Assignments</a:t>
            </a:r>
            <a:endParaRPr lang="en-US" dirty="0"/>
          </a:p>
        </p:txBody>
      </p:sp>
      <p:sp>
        <p:nvSpPr>
          <p:cNvPr id="2" name="Title 1"/>
          <p:cNvSpPr>
            <a:spLocks noGrp="1"/>
          </p:cNvSpPr>
          <p:nvPr>
            <p:ph type="title"/>
          </p:nvPr>
        </p:nvSpPr>
        <p:spPr/>
        <p:txBody>
          <a:bodyPr>
            <a:normAutofit/>
          </a:bodyPr>
          <a:lstStyle/>
          <a:p>
            <a:r>
              <a:rPr lang="en-AU" dirty="0"/>
              <a:t>The Dynamic Assignment Layer</a:t>
            </a:r>
          </a:p>
        </p:txBody>
      </p:sp>
      <p:sp>
        <p:nvSpPr>
          <p:cNvPr id="3" name="Content Placeholder 2"/>
          <p:cNvSpPr>
            <a:spLocks noGrp="1"/>
          </p:cNvSpPr>
          <p:nvPr>
            <p:ph sz="quarter" idx="21"/>
          </p:nvPr>
        </p:nvSpPr>
        <p:spPr/>
        <p:txBody>
          <a:bodyPr/>
          <a:lstStyle/>
          <a:p>
            <a:r>
              <a:rPr lang="en-AU" dirty="0"/>
              <a:t>Fuel assignment for a truck is generated whenever its fuel tank is below its corresponding fuel Low Percent entry in the Fuel Consumption table.</a:t>
            </a:r>
          </a:p>
          <a:p>
            <a:r>
              <a:rPr lang="en-AU" dirty="0"/>
              <a:t>Optimizer only considers empty trucks for fuel assignments.</a:t>
            </a:r>
          </a:p>
          <a:p>
            <a:r>
              <a:rPr lang="en-AU" dirty="0"/>
              <a:t>There are three input variables for automatic refuelling assignments, these are:</a:t>
            </a:r>
          </a:p>
          <a:p>
            <a:pPr lvl="1"/>
            <a:r>
              <a:rPr lang="en-AU" sz="1600" dirty="0"/>
              <a:t>Fuel Low Percent - when the fuel level reaches this Optimizer will assign to the nearest ready fuel bay when the current queue has not exceeded the limit.</a:t>
            </a:r>
          </a:p>
          <a:p>
            <a:pPr lvl="1"/>
            <a:r>
              <a:rPr lang="en-AU" sz="1600" dirty="0"/>
              <a:t>Fuel Empty Percent - when the fuel level reaches this Optimizer will ignore queue and assign to the nearest ready fuel bay.</a:t>
            </a:r>
          </a:p>
          <a:p>
            <a:pPr lvl="1"/>
            <a:r>
              <a:rPr lang="en-AU" sz="1600" dirty="0"/>
              <a:t>Fuelling Distance - trucks on or under the Low fuel percent are restricted from working outside this one way haul distance (if possible) to the assigned shovel.</a:t>
            </a:r>
          </a:p>
          <a:p>
            <a:pPr marL="0" indent="0">
              <a:buNone/>
            </a:pPr>
            <a:endParaRPr lang="en-AU" dirty="0"/>
          </a:p>
          <a:p>
            <a:pPr marL="0" indent="0">
              <a:buNone/>
            </a:pPr>
            <a:r>
              <a:rPr lang="en-AU" dirty="0"/>
              <a:t>Example: Variables used in determining fuel shop assignments are:</a:t>
            </a:r>
          </a:p>
          <a:p>
            <a:pPr marL="0" indent="0">
              <a:buNone/>
            </a:pPr>
            <a:r>
              <a:rPr lang="en-AU" dirty="0"/>
              <a:t>Fuel Low Percent = 18</a:t>
            </a:r>
          </a:p>
          <a:p>
            <a:pPr marL="0" indent="0">
              <a:buNone/>
            </a:pPr>
            <a:r>
              <a:rPr lang="en-AU" dirty="0"/>
              <a:t>Fuel Empty Percent = 13</a:t>
            </a:r>
          </a:p>
          <a:p>
            <a:pPr marL="0" indent="0">
              <a:buNone/>
            </a:pPr>
            <a:r>
              <a:rPr lang="en-AU" dirty="0"/>
              <a:t>Fuelling Distance = 5500</a:t>
            </a:r>
          </a:p>
          <a:p>
            <a:pPr marL="0" indent="0">
              <a:buNone/>
            </a:pPr>
            <a:endParaRPr lang="en-AU" dirty="0"/>
          </a:p>
        </p:txBody>
      </p:sp>
    </p:spTree>
    <p:extLst>
      <p:ext uri="{BB962C8B-B14F-4D97-AF65-F5344CB8AC3E}">
        <p14:creationId xmlns:p14="http://schemas.microsoft.com/office/powerpoint/2010/main" val="1133037032"/>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FA9D2DE-4A50-5760-AA50-7EA8C1770590}"/>
              </a:ext>
            </a:extLst>
          </p:cNvPr>
          <p:cNvSpPr>
            <a:spLocks noGrp="1"/>
          </p:cNvSpPr>
          <p:nvPr>
            <p:ph type="body" sz="quarter" idx="20"/>
          </p:nvPr>
        </p:nvSpPr>
        <p:spPr/>
        <p:txBody>
          <a:bodyPr/>
          <a:lstStyle/>
          <a:p>
            <a:r>
              <a:rPr lang="en-US" dirty="0"/>
              <a:t>Truck Reassignments</a:t>
            </a:r>
            <a:r>
              <a:rPr lang="en-AU" dirty="0"/>
              <a:t> - </a:t>
            </a:r>
            <a:r>
              <a:rPr lang="en-AU" sz="2000" dirty="0"/>
              <a:t>TKPH - Overview</a:t>
            </a:r>
            <a:endParaRPr lang="en-US" dirty="0"/>
          </a:p>
        </p:txBody>
      </p:sp>
      <p:sp>
        <p:nvSpPr>
          <p:cNvPr id="3" name="Content Placeholder 2"/>
          <p:cNvSpPr>
            <a:spLocks noGrp="1"/>
          </p:cNvSpPr>
          <p:nvPr>
            <p:ph sz="quarter" idx="21"/>
          </p:nvPr>
        </p:nvSpPr>
        <p:spPr>
          <a:xfrm>
            <a:off x="609600" y="1663200"/>
            <a:ext cx="10972800" cy="4215600"/>
          </a:xfrm>
        </p:spPr>
        <p:txBody>
          <a:bodyPr/>
          <a:lstStyle/>
          <a:p>
            <a:r>
              <a:rPr lang="en-US" dirty="0"/>
              <a:t>Large haul trucks are designed to haul heavy loads at high speed. </a:t>
            </a:r>
          </a:p>
          <a:p>
            <a:r>
              <a:rPr lang="en-US" dirty="0"/>
              <a:t>Heat build-up in tyres accelerate tire deterioration.</a:t>
            </a:r>
          </a:p>
          <a:p>
            <a:r>
              <a:rPr lang="en-US" dirty="0"/>
              <a:t>Can cause potential premature failures and in extreme cases explode or fire.</a:t>
            </a:r>
          </a:p>
          <a:p>
            <a:r>
              <a:rPr lang="en-US" dirty="0"/>
              <a:t>May pose safety risks to operators and personnel.</a:t>
            </a:r>
          </a:p>
          <a:p>
            <a:r>
              <a:rPr lang="en-US" dirty="0"/>
              <a:t>Operators and Mine Controllers should be aware tires are very expensive and tire management is very important to job sustainability. </a:t>
            </a:r>
            <a:endParaRPr lang="en-AU" dirty="0"/>
          </a:p>
          <a:p>
            <a:r>
              <a:rPr lang="en-US" dirty="0"/>
              <a:t>TKPH is therefore a measurement of the workload on a tire and is used to maintain the operating conditions and prevent premature failure. </a:t>
            </a:r>
          </a:p>
          <a:p>
            <a:r>
              <a:rPr lang="en-US" dirty="0"/>
              <a:t>Mining tire manufacturers assign TKPH ratings to each tire based on size, construction thread type and rubber compound. </a:t>
            </a:r>
          </a:p>
          <a:p>
            <a:r>
              <a:rPr lang="en-US" dirty="0"/>
              <a:t>This rating is based on the weight of load and speed that tire can handle without overheating. </a:t>
            </a:r>
          </a:p>
          <a:p>
            <a:r>
              <a:rPr lang="en-US" dirty="0"/>
              <a:t>In the United States is it called Tons Mile Per Hour (TMPH).</a:t>
            </a:r>
            <a:endParaRPr lang="en-AU" dirty="0"/>
          </a:p>
          <a:p>
            <a:pPr marL="0" indent="0">
              <a:buNone/>
            </a:pPr>
            <a:endParaRPr lang="en-AU" sz="1800" dirty="0">
              <a:solidFill>
                <a:srgbClr val="000000"/>
              </a:solidFill>
            </a:endParaRPr>
          </a:p>
          <a:p>
            <a:pPr marL="0" indent="0">
              <a:buNone/>
            </a:pPr>
            <a:r>
              <a:rPr lang="en-AU" sz="1800" dirty="0">
                <a:solidFill>
                  <a:srgbClr val="000000"/>
                </a:solidFill>
              </a:rPr>
              <a:t>   </a:t>
            </a:r>
          </a:p>
        </p:txBody>
      </p:sp>
      <p:sp>
        <p:nvSpPr>
          <p:cNvPr id="6" name="Title 5">
            <a:extLst>
              <a:ext uri="{FF2B5EF4-FFF2-40B4-BE49-F238E27FC236}">
                <a16:creationId xmlns:a16="http://schemas.microsoft.com/office/drawing/2014/main" id="{0F9EAA09-17AA-F58B-E875-399C5896CE25}"/>
              </a:ext>
            </a:extLst>
          </p:cNvPr>
          <p:cNvSpPr>
            <a:spLocks noGrp="1"/>
          </p:cNvSpPr>
          <p:nvPr>
            <p:ph type="title"/>
          </p:nvPr>
        </p:nvSpPr>
        <p:spPr/>
        <p:txBody>
          <a:bodyPr/>
          <a:lstStyle/>
          <a:p>
            <a:r>
              <a:rPr lang="en-AU" dirty="0"/>
              <a:t>The Dynamic Assignment Layer</a:t>
            </a:r>
            <a:endParaRPr lang="en-US" dirty="0"/>
          </a:p>
        </p:txBody>
      </p:sp>
    </p:spTree>
    <p:extLst>
      <p:ext uri="{BB962C8B-B14F-4D97-AF65-F5344CB8AC3E}">
        <p14:creationId xmlns:p14="http://schemas.microsoft.com/office/powerpoint/2010/main" val="803385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A98FAAA-6871-31CF-4FD4-BE14C485C257}"/>
              </a:ext>
            </a:extLst>
          </p:cNvPr>
          <p:cNvSpPr>
            <a:spLocks noGrp="1"/>
          </p:cNvSpPr>
          <p:nvPr>
            <p:ph type="body" sz="quarter" idx="20"/>
          </p:nvPr>
        </p:nvSpPr>
        <p:spPr/>
        <p:txBody>
          <a:bodyPr/>
          <a:lstStyle/>
          <a:p>
            <a:r>
              <a:rPr lang="en-AU" dirty="0"/>
              <a:t>The Main Task of Optimizer</a:t>
            </a:r>
            <a:endParaRPr lang="en-US" dirty="0"/>
          </a:p>
        </p:txBody>
      </p:sp>
      <p:sp>
        <p:nvSpPr>
          <p:cNvPr id="2" name="Title 1"/>
          <p:cNvSpPr>
            <a:spLocks noGrp="1"/>
          </p:cNvSpPr>
          <p:nvPr>
            <p:ph type="title"/>
          </p:nvPr>
        </p:nvSpPr>
        <p:spPr/>
        <p:txBody>
          <a:bodyPr/>
          <a:lstStyle/>
          <a:p>
            <a:r>
              <a:rPr lang="en-AU" dirty="0"/>
              <a:t>Optimizer</a:t>
            </a:r>
          </a:p>
        </p:txBody>
      </p:sp>
      <p:sp>
        <p:nvSpPr>
          <p:cNvPr id="3" name="Content Placeholder 2"/>
          <p:cNvSpPr>
            <a:spLocks noGrp="1"/>
          </p:cNvSpPr>
          <p:nvPr>
            <p:ph sz="quarter" idx="21"/>
          </p:nvPr>
        </p:nvSpPr>
        <p:spPr/>
        <p:txBody>
          <a:bodyPr/>
          <a:lstStyle/>
          <a:p>
            <a:pPr marL="0" indent="0" algn="ctr">
              <a:buNone/>
            </a:pPr>
            <a:r>
              <a:rPr lang="en-GB" dirty="0"/>
              <a:t>The main task of Optimizer is to </a:t>
            </a:r>
            <a:r>
              <a:rPr lang="en-GB" b="1" dirty="0"/>
              <a:t>maximize the production of the mine by computing truck assignments.</a:t>
            </a:r>
            <a:endParaRPr lang="en-AU" dirty="0"/>
          </a:p>
          <a:p>
            <a:pPr marL="0" indent="0">
              <a:buNone/>
            </a:pPr>
            <a:endParaRPr lang="en-AU" dirty="0"/>
          </a:p>
        </p:txBody>
      </p:sp>
    </p:spTree>
    <p:extLst>
      <p:ext uri="{BB962C8B-B14F-4D97-AF65-F5344CB8AC3E}">
        <p14:creationId xmlns:p14="http://schemas.microsoft.com/office/powerpoint/2010/main" val="13160784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2B5B450-4486-4F8C-A1B1-02AEBA34EB28}"/>
              </a:ext>
            </a:extLst>
          </p:cNvPr>
          <p:cNvSpPr>
            <a:spLocks noGrp="1"/>
          </p:cNvSpPr>
          <p:nvPr>
            <p:ph type="body" sz="quarter" idx="20"/>
          </p:nvPr>
        </p:nvSpPr>
        <p:spPr/>
        <p:txBody>
          <a:bodyPr/>
          <a:lstStyle/>
          <a:p>
            <a:r>
              <a:rPr lang="en-US" dirty="0"/>
              <a:t>Truck Reassignments</a:t>
            </a:r>
            <a:r>
              <a:rPr lang="en-AU" dirty="0"/>
              <a:t> - TKPH - Overview</a:t>
            </a:r>
            <a:endParaRPr lang="en-US" dirty="0"/>
          </a:p>
        </p:txBody>
      </p:sp>
      <p:sp>
        <p:nvSpPr>
          <p:cNvPr id="2" name="Title 1"/>
          <p:cNvSpPr>
            <a:spLocks noGrp="1"/>
          </p:cNvSpPr>
          <p:nvPr>
            <p:ph type="title"/>
          </p:nvPr>
        </p:nvSpPr>
        <p:spPr/>
        <p:txBody>
          <a:bodyPr/>
          <a:lstStyle/>
          <a:p>
            <a:r>
              <a:rPr lang="en-AU" sz="2400" dirty="0"/>
              <a:t>The Dynamic Assignment Layer</a:t>
            </a:r>
            <a:endParaRPr lang="en-AU" sz="2200" dirty="0"/>
          </a:p>
        </p:txBody>
      </p:sp>
      <p:sp>
        <p:nvSpPr>
          <p:cNvPr id="3" name="Content Placeholder 2"/>
          <p:cNvSpPr>
            <a:spLocks noGrp="1"/>
          </p:cNvSpPr>
          <p:nvPr>
            <p:ph sz="quarter" idx="21"/>
          </p:nvPr>
        </p:nvSpPr>
        <p:spPr/>
        <p:txBody>
          <a:bodyPr/>
          <a:lstStyle/>
          <a:p>
            <a:pPr algn="just"/>
            <a:r>
              <a:rPr lang="en-US" dirty="0"/>
              <a:t>If the calculated average TKPH is greater than the TKPH Warning Threshold for any of the tyres, the truck is flagged as having a TKPH warning.</a:t>
            </a:r>
          </a:p>
          <a:p>
            <a:pPr algn="just"/>
            <a:r>
              <a:rPr lang="en-US" dirty="0"/>
              <a:t>Average TKPH value within the maintenance table is set, and truck KPI is updated with the highest TKPH average.</a:t>
            </a:r>
            <a:endParaRPr lang="en-AU" dirty="0"/>
          </a:p>
          <a:p>
            <a:pPr algn="just"/>
            <a:r>
              <a:rPr lang="en-US" dirty="0"/>
              <a:t>If there is a TKPH warning for the truck, the truck is assigned to shovels with small TKPH averages for the routes to that shovel.</a:t>
            </a:r>
          </a:p>
          <a:p>
            <a:pPr algn="just"/>
            <a:r>
              <a:rPr lang="en-US" dirty="0"/>
              <a:t>If the TKPH assign in the database was 25%, the logic would restrict truck with TKPH warnings to the lowest 25% of the haulage cycles.</a:t>
            </a:r>
          </a:p>
          <a:p>
            <a:pPr algn="just"/>
            <a:r>
              <a:rPr lang="en-US" dirty="0"/>
              <a:t>After deciding the shovel paths with the lowest TKPH cycles, the logic then fines the best option out of the available shovels.</a:t>
            </a:r>
          </a:p>
          <a:p>
            <a:pPr algn="just"/>
            <a:r>
              <a:rPr lang="en-US" dirty="0"/>
              <a:t>The best shovel path is chosen by the distance required to travel to the shovel and the projected idle cost for the truck once it arrives in the shovel queue.</a:t>
            </a:r>
          </a:p>
          <a:p>
            <a:pPr algn="just"/>
            <a:r>
              <a:rPr lang="en-US" dirty="0"/>
              <a:t>Optimizer computes average TKPH as a weighted average of all the empty paths entering the shovel and loaded paths leaving the shovel.</a:t>
            </a:r>
            <a:endParaRPr lang="en-AU" dirty="0"/>
          </a:p>
        </p:txBody>
      </p:sp>
    </p:spTree>
    <p:extLst>
      <p:ext uri="{BB962C8B-B14F-4D97-AF65-F5344CB8AC3E}">
        <p14:creationId xmlns:p14="http://schemas.microsoft.com/office/powerpoint/2010/main" val="33205940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A2921A7-5987-26E0-AB9A-32560E87F491}"/>
              </a:ext>
            </a:extLst>
          </p:cNvPr>
          <p:cNvSpPr>
            <a:spLocks noGrp="1"/>
          </p:cNvSpPr>
          <p:nvPr>
            <p:ph type="body" sz="quarter" idx="20"/>
          </p:nvPr>
        </p:nvSpPr>
        <p:spPr/>
        <p:txBody>
          <a:bodyPr/>
          <a:lstStyle/>
          <a:p>
            <a:r>
              <a:rPr lang="en-AU" sz="2000" dirty="0"/>
              <a:t>TKPH Remedies</a:t>
            </a:r>
            <a:endParaRPr lang="en-US" dirty="0"/>
          </a:p>
        </p:txBody>
      </p:sp>
      <p:sp>
        <p:nvSpPr>
          <p:cNvPr id="2" name="Title 1"/>
          <p:cNvSpPr>
            <a:spLocks noGrp="1"/>
          </p:cNvSpPr>
          <p:nvPr>
            <p:ph type="title"/>
          </p:nvPr>
        </p:nvSpPr>
        <p:spPr/>
        <p:txBody>
          <a:bodyPr/>
          <a:lstStyle/>
          <a:p>
            <a:r>
              <a:rPr lang="en-AU" dirty="0"/>
              <a:t>The Dynamic Assignment Layer</a:t>
            </a:r>
          </a:p>
        </p:txBody>
      </p:sp>
      <p:sp>
        <p:nvSpPr>
          <p:cNvPr id="3" name="Content Placeholder 2"/>
          <p:cNvSpPr>
            <a:spLocks noGrp="1"/>
          </p:cNvSpPr>
          <p:nvPr>
            <p:ph sz="quarter" idx="21"/>
          </p:nvPr>
        </p:nvSpPr>
        <p:spPr/>
        <p:txBody>
          <a:bodyPr/>
          <a:lstStyle/>
          <a:p>
            <a:pPr algn="just">
              <a:buFontTx/>
              <a:buChar char="-"/>
            </a:pPr>
            <a:r>
              <a:rPr lang="en-AU" dirty="0"/>
              <a:t>Reduce tire load that trucks carry.</a:t>
            </a:r>
          </a:p>
          <a:p>
            <a:pPr marL="0" indent="0" algn="just">
              <a:buNone/>
            </a:pPr>
            <a:endParaRPr lang="en-AU" dirty="0"/>
          </a:p>
          <a:p>
            <a:pPr algn="just">
              <a:buFontTx/>
              <a:buChar char="-"/>
            </a:pPr>
            <a:r>
              <a:rPr lang="en-AU" dirty="0"/>
              <a:t>Reduce average traveling speed (lock truck in lower gear).</a:t>
            </a:r>
          </a:p>
          <a:p>
            <a:pPr marL="0" indent="0" algn="just">
              <a:buNone/>
            </a:pPr>
            <a:endParaRPr lang="en-AU" dirty="0"/>
          </a:p>
          <a:p>
            <a:pPr algn="just">
              <a:buFontTx/>
              <a:buChar char="-"/>
            </a:pPr>
            <a:r>
              <a:rPr lang="en-AU" dirty="0"/>
              <a:t>Reduce haul travel distance or put trucks on shorter hauls.</a:t>
            </a:r>
          </a:p>
          <a:p>
            <a:pPr marL="0" indent="0" algn="just">
              <a:buNone/>
            </a:pPr>
            <a:endParaRPr lang="en-AU" dirty="0"/>
          </a:p>
          <a:p>
            <a:pPr algn="just">
              <a:buFontTx/>
              <a:buChar char="-"/>
            </a:pPr>
            <a:r>
              <a:rPr lang="en-AU" dirty="0"/>
              <a:t>Use tyres with high TKPH ratings (out of controllers’ power).</a:t>
            </a:r>
          </a:p>
          <a:p>
            <a:pPr marL="0" indent="0" algn="just">
              <a:buNone/>
            </a:pPr>
            <a:endParaRPr lang="en-AU" dirty="0"/>
          </a:p>
          <a:p>
            <a:pPr marL="0" indent="0" algn="just">
              <a:buNone/>
            </a:pPr>
            <a:r>
              <a:rPr lang="en-AU" dirty="0"/>
              <a:t>Note: Mine controllers must keep the TKPH view open and monitored throughout the shift if TKPH is used in truck assignments and potential long hauls (TSF) exist in the mine.</a:t>
            </a:r>
          </a:p>
          <a:p>
            <a:pPr marL="0" indent="0" algn="just">
              <a:buNone/>
            </a:pPr>
            <a:r>
              <a:rPr lang="en-AU" sz="1800" dirty="0">
                <a:solidFill>
                  <a:srgbClr val="000000"/>
                </a:solidFill>
              </a:rPr>
              <a:t>  </a:t>
            </a:r>
          </a:p>
        </p:txBody>
      </p:sp>
    </p:spTree>
    <p:extLst>
      <p:ext uri="{BB962C8B-B14F-4D97-AF65-F5344CB8AC3E}">
        <p14:creationId xmlns:p14="http://schemas.microsoft.com/office/powerpoint/2010/main" val="1579065363"/>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l="-1000" r="-1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38D3BF0-AFCB-40CE-9AB2-697C1198D7DE}"/>
              </a:ext>
            </a:extLst>
          </p:cNvPr>
          <p:cNvSpPr txBox="1">
            <a:spLocks/>
          </p:cNvSpPr>
          <p:nvPr/>
        </p:nvSpPr>
        <p:spPr>
          <a:xfrm>
            <a:off x="3624053" y="1607410"/>
            <a:ext cx="2422008" cy="781050"/>
          </a:xfrm>
          <a:prstGeom prst="rect">
            <a:avLst/>
          </a:prstGeom>
        </p:spPr>
        <p:txBody>
          <a:bodyPr>
            <a:noAutofit/>
          </a:bodyPr>
          <a:lst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Thank you.</a:t>
            </a:r>
          </a:p>
        </p:txBody>
      </p:sp>
      <p:pic>
        <p:nvPicPr>
          <p:cNvPr id="6" name="Picture 5">
            <a:extLst>
              <a:ext uri="{FF2B5EF4-FFF2-40B4-BE49-F238E27FC236}">
                <a16:creationId xmlns:a16="http://schemas.microsoft.com/office/drawing/2014/main" id="{7BF9A009-159D-42E7-AEB2-A131F02BD4BB}"/>
              </a:ext>
            </a:extLst>
          </p:cNvPr>
          <p:cNvPicPr>
            <a:picLocks noChangeAspect="1"/>
          </p:cNvPicPr>
          <p:nvPr/>
        </p:nvPicPr>
        <p:blipFill>
          <a:blip r:embed="rId6"/>
          <a:srcRect/>
          <a:stretch/>
        </p:blipFill>
        <p:spPr>
          <a:xfrm>
            <a:off x="6203092" y="1344486"/>
            <a:ext cx="3852098" cy="1125998"/>
          </a:xfrm>
          <a:prstGeom prst="rect">
            <a:avLst/>
          </a:prstGeom>
        </p:spPr>
      </p:pic>
      <p:cxnSp>
        <p:nvCxnSpPr>
          <p:cNvPr id="7" name="Straight Connector 6">
            <a:extLst>
              <a:ext uri="{FF2B5EF4-FFF2-40B4-BE49-F238E27FC236}">
                <a16:creationId xmlns:a16="http://schemas.microsoft.com/office/drawing/2014/main" id="{A94362E8-1D21-483F-B4F3-FDF49F5A3731}"/>
              </a:ext>
            </a:extLst>
          </p:cNvPr>
          <p:cNvCxnSpPr>
            <a:cxnSpLocks/>
          </p:cNvCxnSpPr>
          <p:nvPr/>
        </p:nvCxnSpPr>
        <p:spPr>
          <a:xfrm flipV="1">
            <a:off x="6099108" y="1504907"/>
            <a:ext cx="0" cy="822960"/>
          </a:xfrm>
          <a:prstGeom prst="line">
            <a:avLst/>
          </a:prstGeom>
          <a:noFill/>
          <a:ln w="3175">
            <a:gradFill>
              <a:gsLst>
                <a:gs pos="12000">
                  <a:schemeClr val="accent1"/>
                </a:gs>
                <a:gs pos="99000">
                  <a:schemeClr val="accent3"/>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cxnSp>
    </p:spTree>
    <p:custDataLst>
      <p:custData r:id="rId1"/>
      <p:custData r:id="rId2"/>
    </p:custDataLst>
    <p:extLst>
      <p:ext uri="{BB962C8B-B14F-4D97-AF65-F5344CB8AC3E}">
        <p14:creationId xmlns:p14="http://schemas.microsoft.com/office/powerpoint/2010/main" val="1142904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3FA79A-984A-104A-86F9-F1094CDC47B3}"/>
              </a:ext>
            </a:extLst>
          </p:cNvPr>
          <p:cNvSpPr>
            <a:spLocks noGrp="1"/>
          </p:cNvSpPr>
          <p:nvPr>
            <p:ph type="body" sz="quarter" idx="20"/>
          </p:nvPr>
        </p:nvSpPr>
        <p:spPr/>
        <p:txBody>
          <a:bodyPr/>
          <a:lstStyle/>
          <a:p>
            <a:r>
              <a:rPr lang="en-US" dirty="0">
                <a:solidFill>
                  <a:schemeClr val="tx1"/>
                </a:solidFill>
              </a:rPr>
              <a:t>Optimizer</a:t>
            </a:r>
            <a:r>
              <a:rPr lang="en-US" dirty="0"/>
              <a:t> </a:t>
            </a:r>
            <a:r>
              <a:rPr lang="en-US" dirty="0">
                <a:solidFill>
                  <a:schemeClr val="tx1"/>
                </a:solidFill>
              </a:rPr>
              <a:t>Principles </a:t>
            </a:r>
            <a:endParaRPr lang="en-US" dirty="0"/>
          </a:p>
        </p:txBody>
      </p:sp>
      <p:sp>
        <p:nvSpPr>
          <p:cNvPr id="6" name="Title 5"/>
          <p:cNvSpPr>
            <a:spLocks noGrp="1"/>
          </p:cNvSpPr>
          <p:nvPr>
            <p:ph type="title"/>
          </p:nvPr>
        </p:nvSpPr>
        <p:spPr/>
        <p:txBody>
          <a:bodyPr>
            <a:normAutofit/>
          </a:bodyPr>
          <a:lstStyle/>
          <a:p>
            <a:r>
              <a:rPr lang="en-US" dirty="0">
                <a:solidFill>
                  <a:schemeClr val="tx1"/>
                </a:solidFill>
              </a:rPr>
              <a:t>Optimizer</a:t>
            </a:r>
          </a:p>
        </p:txBody>
      </p:sp>
      <p:sp>
        <p:nvSpPr>
          <p:cNvPr id="12" name="Content Placeholder 11"/>
          <p:cNvSpPr>
            <a:spLocks noGrp="1"/>
          </p:cNvSpPr>
          <p:nvPr>
            <p:ph sz="quarter" idx="21"/>
          </p:nvPr>
        </p:nvSpPr>
        <p:spPr/>
        <p:txBody>
          <a:bodyPr/>
          <a:lstStyle/>
          <a:p>
            <a:pPr marL="628650" lvl="1" indent="-285750" eaLnBrk="0" hangingPunct="0">
              <a:spcBef>
                <a:spcPts val="900"/>
              </a:spcBef>
              <a:spcAft>
                <a:spcPts val="900"/>
              </a:spcAft>
              <a:defRPr/>
            </a:pPr>
            <a:r>
              <a:rPr lang="en-AU" sz="1600" kern="0" dirty="0">
                <a:ea typeface="ＭＳ Ｐゴシック"/>
                <a:cs typeface="ＭＳ Ｐゴシック"/>
              </a:rPr>
              <a:t>Real-time problem solver, utilising complex mathematical algorithms to compute sets of optimal path rates between shovels and dumps.</a:t>
            </a:r>
          </a:p>
          <a:p>
            <a:pPr marL="628650" lvl="1" indent="-285750" eaLnBrk="0" hangingPunct="0">
              <a:spcBef>
                <a:spcPts val="900"/>
              </a:spcBef>
              <a:spcAft>
                <a:spcPts val="900"/>
              </a:spcAft>
              <a:defRPr/>
            </a:pPr>
            <a:r>
              <a:rPr lang="en-AU" sz="1600" kern="0" dirty="0">
                <a:ea typeface="ＭＳ Ｐゴシック"/>
                <a:cs typeface="ＭＳ Ｐゴシック"/>
              </a:rPr>
              <a:t>The primary goal is to reduce truck queue and shovel hang times, thereby increasing productivity.</a:t>
            </a:r>
          </a:p>
        </p:txBody>
      </p:sp>
    </p:spTree>
    <p:extLst>
      <p:ext uri="{BB962C8B-B14F-4D97-AF65-F5344CB8AC3E}">
        <p14:creationId xmlns:p14="http://schemas.microsoft.com/office/powerpoint/2010/main" val="2319833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8721E51-EEEF-DDB8-504B-5BD22A610DE8}"/>
              </a:ext>
            </a:extLst>
          </p:cNvPr>
          <p:cNvSpPr>
            <a:spLocks noGrp="1"/>
          </p:cNvSpPr>
          <p:nvPr>
            <p:ph type="body" sz="quarter" idx="20"/>
          </p:nvPr>
        </p:nvSpPr>
        <p:spPr/>
        <p:txBody>
          <a:bodyPr/>
          <a:lstStyle/>
          <a:p>
            <a:r>
              <a:rPr lang="en-AU" dirty="0"/>
              <a:t>Optimizer Components</a:t>
            </a:r>
            <a:endParaRPr lang="en-US" dirty="0"/>
          </a:p>
        </p:txBody>
      </p:sp>
      <p:sp>
        <p:nvSpPr>
          <p:cNvPr id="2" name="Title 1"/>
          <p:cNvSpPr>
            <a:spLocks noGrp="1"/>
          </p:cNvSpPr>
          <p:nvPr>
            <p:ph type="title"/>
          </p:nvPr>
        </p:nvSpPr>
        <p:spPr/>
        <p:txBody>
          <a:bodyPr>
            <a:normAutofit/>
          </a:bodyPr>
          <a:lstStyle/>
          <a:p>
            <a:r>
              <a:rPr lang="en-AU" dirty="0"/>
              <a:t>Optimizer</a:t>
            </a:r>
          </a:p>
        </p:txBody>
      </p:sp>
      <p:sp>
        <p:nvSpPr>
          <p:cNvPr id="3" name="Content Placeholder 2"/>
          <p:cNvSpPr>
            <a:spLocks noGrp="1"/>
          </p:cNvSpPr>
          <p:nvPr>
            <p:ph sz="quarter" idx="21"/>
          </p:nvPr>
        </p:nvSpPr>
        <p:spPr>
          <a:prstGeom prst="rect">
            <a:avLst/>
          </a:prstGeom>
        </p:spPr>
        <p:txBody>
          <a:bodyPr vert="horz" lIns="91440" tIns="45720" rIns="91440" bIns="45720" rtlCol="0">
            <a:noAutofit/>
          </a:bodyPr>
          <a:lstStyle>
            <a:lvl1pPr marL="228600" indent="-228600" algn="l" defTabSz="685749" rtl="0" eaLnBrk="1" latinLnBrk="0" hangingPunct="1">
              <a:lnSpc>
                <a:spcPct val="100000"/>
              </a:lnSpc>
              <a:spcBef>
                <a:spcPts val="200"/>
              </a:spcBef>
              <a:spcAft>
                <a:spcPts val="2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200"/>
              </a:spcBef>
              <a:spcAft>
                <a:spcPts val="2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200"/>
              </a:spcBef>
              <a:spcAft>
                <a:spcPts val="2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5pPr>
            <a:lvl6pPr marL="1371600" indent="-227013" algn="l" defTabSz="685749" rtl="0" eaLnBrk="1" latinLnBrk="0" hangingPunct="1">
              <a:lnSpc>
                <a:spcPct val="90000"/>
              </a:lnSpc>
              <a:spcBef>
                <a:spcPts val="375"/>
              </a:spcBef>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90000"/>
              </a:lnSpc>
              <a:spcBef>
                <a:spcPts val="375"/>
              </a:spcBef>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90000"/>
              </a:lnSpc>
              <a:spcBef>
                <a:spcPts val="375"/>
              </a:spcBef>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200"/>
              </a:spcBef>
              <a:spcAft>
                <a:spcPts val="200"/>
              </a:spcAft>
              <a:buSzPct val="80000"/>
              <a:buFont typeface="Arial" panose="020B0604020202020204" pitchFamily="34" charset="0"/>
              <a:buChar char="•"/>
              <a:defRPr sz="1200" kern="1200">
                <a:solidFill>
                  <a:schemeClr val="tx2"/>
                </a:solidFill>
                <a:latin typeface="+mn-lt"/>
                <a:ea typeface="+mn-ea"/>
                <a:cs typeface="+mn-cs"/>
              </a:defRPr>
            </a:lvl9pPr>
          </a:lstStyle>
          <a:p>
            <a:pPr marL="0" indent="0">
              <a:buNone/>
            </a:pPr>
            <a:r>
              <a:rPr lang="en-AU" dirty="0"/>
              <a:t>Optimizer relies on a set of complex mathematical algorithms to solve real-time production optimization problems. These are:</a:t>
            </a:r>
          </a:p>
          <a:p>
            <a:pPr marL="0" indent="0">
              <a:buNone/>
            </a:pPr>
            <a:endParaRPr lang="en-AU" dirty="0"/>
          </a:p>
          <a:p>
            <a:r>
              <a:rPr lang="en-AU" dirty="0"/>
              <a:t>Linear Programming (LP) layer</a:t>
            </a:r>
          </a:p>
          <a:p>
            <a:r>
              <a:rPr lang="en-AU" dirty="0"/>
              <a:t>Dynamic Assignment (DA) layer</a:t>
            </a:r>
          </a:p>
        </p:txBody>
      </p:sp>
    </p:spTree>
    <p:extLst>
      <p:ext uri="{BB962C8B-B14F-4D97-AF65-F5344CB8AC3E}">
        <p14:creationId xmlns:p14="http://schemas.microsoft.com/office/powerpoint/2010/main" val="38137833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UIDATA" val="&lt;database version=&quot;11.0&quot;&gt;&lt;object type=&quot;1&quot; unique_id=&quot;10001&quot;&gt;&lt;object type=&quot;2&quot; unique_id=&quot;10002&quot;&gt;&lt;object type=&quot;3&quot; unique_id=&quot;10003&quot;&gt;&lt;property id=&quot;20148&quot; value=&quot;5&quot;/&gt;&lt;property id=&quot;20300&quot; value=&quot;Slide 1&quot;/&gt;&lt;property id=&quot;20307&quot; value=&quot;260&quot;/&gt;&lt;/object&gt;&lt;object type=&quot;3&quot; unique_id=&quot;10004&quot;&gt;&lt;property id=&quot;20148&quot; value=&quot;5&quot;/&gt;&lt;property id=&quot;20300&quot; value=&quot;Slide 2&quot;/&gt;&lt;property id=&quot;20307&quot; value=&quot;261&quot;/&gt;&lt;/object&gt;&lt;object type=&quot;3&quot; unique_id=&quot;10005&quot;&gt;&lt;property id=&quot;20148&quot; value=&quot;5&quot;/&gt;&lt;property id=&quot;20300&quot; value=&quot;Slide 3&quot;/&gt;&lt;property id=&quot;20307&quot; value=&quot;262&quot;/&gt;&lt;/object&gt;&lt;object type=&quot;3&quot; unique_id=&quot;10006&quot;&gt;&lt;property id=&quot;20148&quot; value=&quot;5&quot;/&gt;&lt;property id=&quot;20300&quot; value=&quot;Slide 4&quot;/&gt;&lt;property id=&quot;20307&quot; value=&quot;299&quot;/&gt;&lt;/object&gt;&lt;object type=&quot;3&quot; unique_id=&quot;10007&quot;&gt;&lt;property id=&quot;20148&quot; value=&quot;5&quot;/&gt;&lt;property id=&quot;20300&quot; value=&quot;Slide 5&quot;/&gt;&lt;property id=&quot;20307&quot; value=&quot;269&quot;/&gt;&lt;/object&gt;&lt;object type=&quot;3&quot; unique_id=&quot;10008&quot;&gt;&lt;property id=&quot;20148&quot; value=&quot;5&quot;/&gt;&lt;property id=&quot;20300&quot; value=&quot;Slide 6&quot;/&gt;&lt;property id=&quot;20307&quot; value=&quot;300&quot;/&gt;&lt;/object&gt;&lt;object type=&quot;3&quot; unique_id=&quot;10009&quot;&gt;&lt;property id=&quot;20148&quot; value=&quot;5&quot;/&gt;&lt;property id=&quot;20300&quot; value=&quot;Slide 7&quot;/&gt;&lt;property id=&quot;20307&quot; value=&quot;271&quot;/&gt;&lt;/object&gt;&lt;object type=&quot;3&quot; unique_id=&quot;10010&quot;&gt;&lt;property id=&quot;20148&quot; value=&quot;5&quot;/&gt;&lt;property id=&quot;20300&quot; value=&quot;Slide 8&quot;/&gt;&lt;property id=&quot;20307&quot; value=&quot;301&quot;/&gt;&lt;/object&gt;&lt;object type=&quot;3&quot; unique_id=&quot;10011&quot;&gt;&lt;property id=&quot;20148&quot; value=&quot;5&quot;/&gt;&lt;property id=&quot;20300&quot; value=&quot;Slide 9 - &amp;quot;Agenda Slide Title&amp;quot;&quot;/&gt;&lt;property id=&quot;20307&quot; value=&quot;268&quot;/&gt;&lt;/object&gt;&lt;object type=&quot;3&quot; unique_id=&quot;10012&quot;&gt;&lt;property id=&quot;20148&quot; value=&quot;5&quot;/&gt;&lt;property id=&quot;20300&quot; value=&quot;Slide 10 - &amp;quot;Agenda Slide Title&amp;quot;&quot;/&gt;&lt;property id=&quot;20307&quot; value=&quot;274&quot;/&gt;&lt;/object&gt;&lt;object type=&quot;3&quot; unique_id=&quot;10013&quot;&gt;&lt;property id=&quot;20148&quot; value=&quot;5&quot;/&gt;&lt;property id=&quot;20300&quot; value=&quot;Slide 11 - &amp;quot;Slide Title, Bold, 24 pt.&amp;quot;&quot;/&gt;&lt;property id=&quot;20307&quot; value=&quot;272&quot;/&gt;&lt;/object&gt;&lt;object type=&quot;3&quot; unique_id=&quot;10014&quot;&gt;&lt;property id=&quot;20148&quot; value=&quot;5&quot;/&gt;&lt;property id=&quot;20300&quot; value=&quot;Slide 12 - &amp;quot;Slide Title, Bold, 24 pt. &amp;quot;&quot;/&gt;&lt;property id=&quot;20307&quot; value=&quot;273&quot;/&gt;&lt;/object&gt;&lt;object type=&quot;3&quot; unique_id=&quot;10015&quot;&gt;&lt;property id=&quot;20148&quot; value=&quot;5&quot;/&gt;&lt;property id=&quot;20300&quot; value=&quot;Slide 13 - &amp;quot;Slide Title, Bold, 24 pt. &amp;quot;&quot;/&gt;&lt;property id=&quot;20307&quot; value=&quot;275&quot;/&gt;&lt;/object&gt;&lt;object type=&quot;3&quot; unique_id=&quot;10016&quot;&gt;&lt;property id=&quot;20148&quot; value=&quot;5&quot;/&gt;&lt;property id=&quot;20300&quot; value=&quot;Slide 14 - &amp;quot;Slide Title, Bold, 24 pt.&amp;quot;&quot;/&gt;&lt;property id=&quot;20307&quot; value=&quot;277&quot;/&gt;&lt;/object&gt;&lt;object type=&quot;3&quot; unique_id=&quot;10017&quot;&gt;&lt;property id=&quot;20148&quot; value=&quot;5&quot;/&gt;&lt;property id=&quot;20300&quot; value=&quot;Slide 15 - &amp;quot;Slide Title, Bold, 24 pt.&amp;quot;&quot;/&gt;&lt;property id=&quot;20307&quot; value=&quot;278&quot;/&gt;&lt;/object&gt;&lt;object type=&quot;3&quot; unique_id=&quot;10018&quot;&gt;&lt;property id=&quot;20148&quot; value=&quot;5&quot;/&gt;&lt;property id=&quot;20300&quot; value=&quot;Slide 16 - &amp;quot;Slide Title, Bold, 24 pt.&amp;quot;&quot;/&gt;&lt;property id=&quot;20307&quot; value=&quot;279&quot;/&gt;&lt;/object&gt;&lt;object type=&quot;3&quot; unique_id=&quot;10019&quot;&gt;&lt;property id=&quot;20148&quot; value=&quot;5&quot;/&gt;&lt;property id=&quot;20300&quot; value=&quot;Slide 17 - &amp;quot;Slide Title, Bold, 24 pt.&amp;quot;&quot;/&gt;&lt;property id=&quot;20307&quot; value=&quot;280&quot;/&gt;&lt;/object&gt;&lt;object type=&quot;3&quot; unique_id=&quot;10020&quot;&gt;&lt;property id=&quot;20148&quot; value=&quot;5&quot;/&gt;&lt;property id=&quot;20300&quot; value=&quot;Slide 18 - &amp;quot;Slide Title, Bold, 24 pt.&amp;quot;&quot;/&gt;&lt;property id=&quot;20307&quot; value=&quot;281&quot;/&gt;&lt;/object&gt;&lt;object type=&quot;3&quot; unique_id=&quot;10021&quot;&gt;&lt;property id=&quot;20148&quot; value=&quot;5&quot;/&gt;&lt;property id=&quot;20300&quot; value=&quot;Slide 19 - &amp;quot;Slide Title, Bold, 24 pt.&amp;quot;&quot;/&gt;&lt;property id=&quot;20307&quot; value=&quot;282&quot;/&gt;&lt;/object&gt;&lt;object type=&quot;3&quot; unique_id=&quot;10022&quot;&gt;&lt;property id=&quot;20148&quot; value=&quot;5&quot;/&gt;&lt;property id=&quot;20300&quot; value=&quot;Slide 20 - &amp;quot;Slide Title, Bold, 24 pt.&amp;quot;&quot;/&gt;&lt;property id=&quot;20307&quot; value=&quot;283&quot;/&gt;&lt;/object&gt;&lt;object type=&quot;3&quot; unique_id=&quot;10023&quot;&gt;&lt;property id=&quot;20148&quot; value=&quot;5&quot;/&gt;&lt;property id=&quot;20300&quot; value=&quot;Slide 21 - &amp;quot;Slide Title, Bold, 24 pt.&amp;quot;&quot;/&gt;&lt;property id=&quot;20307&quot; value=&quot;284&quot;/&gt;&lt;/object&gt;&lt;object type=&quot;3&quot; unique_id=&quot;10024&quot;&gt;&lt;property id=&quot;20148&quot; value=&quot;5&quot;/&gt;&lt;property id=&quot;20300&quot; value=&quot;Slide 22 - &amp;quot;Slide Title, Bold, 24 pt.&amp;quot;&quot;/&gt;&lt;property id=&quot;20307&quot; value=&quot;285&quot;/&gt;&lt;/object&gt;&lt;object type=&quot;3&quot; unique_id=&quot;10025&quot;&gt;&lt;property id=&quot;20148&quot; value=&quot;5&quot;/&gt;&lt;property id=&quot;20300&quot; value=&quot;Slide 23 - &amp;quot;Slide Title, Bold, 24 pt.&amp;quot;&quot;/&gt;&lt;property id=&quot;20307&quot; value=&quot;287&quot;/&gt;&lt;/object&gt;&lt;object type=&quot;3&quot; unique_id=&quot;10026&quot;&gt;&lt;property id=&quot;20148&quot; value=&quot;5&quot;/&gt;&lt;property id=&quot;20300&quot; value=&quot;Slide 24 - &amp;quot;Slide Title, Bold, 24 pt.&amp;quot;&quot;/&gt;&lt;property id=&quot;20307&quot; value=&quot;292&quot;/&gt;&lt;/object&gt;&lt;object type=&quot;3&quot; unique_id=&quot;10027&quot;&gt;&lt;property id=&quot;20148&quot; value=&quot;5&quot;/&gt;&lt;property id=&quot;20300&quot; value=&quot;Slide 25 - &amp;quot;Slide Title, Bold, 24 pt.&amp;quot;&quot;/&gt;&lt;property id=&quot;20307&quot; value=&quot;298&quot;/&gt;&lt;/object&gt;&lt;object type=&quot;3&quot; unique_id=&quot;10028&quot;&gt;&lt;property id=&quot;20148&quot; value=&quot;5&quot;/&gt;&lt;property id=&quot;20300&quot; value=&quot;Slide 26 - &amp;quot;Slide Title, Bold, 24 pt.&amp;quot;&quot;/&gt;&lt;property id=&quot;20307&quot; value=&quot;296&quot;/&gt;&lt;/object&gt;&lt;object type=&quot;3&quot; unique_id=&quot;10029&quot;&gt;&lt;property id=&quot;20148&quot; value=&quot;5&quot;/&gt;&lt;property id=&quot;20300&quot; value=&quot;Slide 27 - &amp;quot;Slide Title, Bold, 24 pt.&amp;quot;&quot;/&gt;&lt;property id=&quot;20307&quot; value=&quot;293&quot;/&gt;&lt;/object&gt;&lt;object type=&quot;3&quot; unique_id=&quot;10030&quot;&gt;&lt;property id=&quot;20148&quot; value=&quot;5&quot;/&gt;&lt;property id=&quot;20300&quot; value=&quot;Slide 28&quot;/&gt;&lt;property id=&quot;20307&quot; value=&quot;294&quot;/&gt;&lt;/object&gt;&lt;object type=&quot;3&quot; unique_id=&quot;10031&quot;&gt;&lt;property id=&quot;20148&quot; value=&quot;5&quot;/&gt;&lt;property id=&quot;20300&quot; value=&quot;Slide 29&quot;/&gt;&lt;property id=&quot;20307&quot; value=&quot;289&quot;/&gt;&lt;/object&gt;&lt;object type=&quot;3&quot; unique_id=&quot;10032&quot;&gt;&lt;property id=&quot;20148&quot; value=&quot;5&quot;/&gt;&lt;property id=&quot;20300&quot; value=&quot;Slide 30&quot;/&gt;&lt;property id=&quot;20307&quot; value=&quot;290&quot;/&gt;&lt;/object&gt;&lt;object type=&quot;3&quot; unique_id=&quot;10033&quot;&gt;&lt;property id=&quot;20148&quot; value=&quot;5&quot;/&gt;&lt;property id=&quot;20300&quot; value=&quot;Slide 31&quot;/&gt;&lt;property id=&quot;20307&quot; value=&quot;291&quot;/&gt;&lt;/object&gt;&lt;/object&gt;&lt;object type=&quot;8&quot; unique_id=&quot;10066&quot;&gt;&lt;/object&gt;&lt;/object&gt;&lt;/database&gt;"/>
  <p:tag name="MMPROD_NEXTUNIQUEID" val="10009"/>
  <p:tag name="SECTOMILLISECCONVERTED" val="1"/>
</p:tagLst>
</file>

<file path=ppt/theme/theme1.xml><?xml version="1.0" encoding="utf-8"?>
<a:theme xmlns:a="http://schemas.openxmlformats.org/drawingml/2006/main" name="Office Theme">
  <a:themeElements>
    <a:clrScheme name="Hexagon">
      <a:dk1>
        <a:srgbClr val="000000"/>
      </a:dk1>
      <a:lt1>
        <a:srgbClr val="FFFFFF"/>
      </a:lt1>
      <a:dk2>
        <a:srgbClr val="666666"/>
      </a:dk2>
      <a:lt2>
        <a:srgbClr val="D1D3D3"/>
      </a:lt2>
      <a:accent1>
        <a:srgbClr val="0097BA"/>
      </a:accent1>
      <a:accent2>
        <a:srgbClr val="85CDDB"/>
      </a:accent2>
      <a:accent3>
        <a:srgbClr val="A5D867"/>
      </a:accent3>
      <a:accent4>
        <a:srgbClr val="005072"/>
      </a:accent4>
      <a:accent5>
        <a:srgbClr val="509E2F"/>
      </a:accent5>
      <a:accent6>
        <a:srgbClr val="ED8B00"/>
      </a:accent6>
      <a:hlink>
        <a:srgbClr val="0096B9"/>
      </a:hlink>
      <a:folHlink>
        <a:srgbClr val="0096B9"/>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600"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3" id="{C82609C0-19C0-314D-8CCA-495E3A5E8126}" vid="{5AE70442-D4BA-A14A-A5AD-7861FD7D8234}"/>
    </a:ext>
  </a:extLst>
</a:theme>
</file>

<file path=ppt/theme/theme2.xml><?xml version="1.0" encoding="utf-8"?>
<a:theme xmlns:a="http://schemas.openxmlformats.org/drawingml/2006/main" name="2_Dark Theme">
  <a:themeElements>
    <a:clrScheme name="Hexagon Template">
      <a:dk1>
        <a:srgbClr val="000000"/>
      </a:dk1>
      <a:lt1>
        <a:srgbClr val="FFFFFF"/>
      </a:lt1>
      <a:dk2>
        <a:srgbClr val="666666"/>
      </a:dk2>
      <a:lt2>
        <a:srgbClr val="D1D3D3"/>
      </a:lt2>
      <a:accent1>
        <a:srgbClr val="0097BA"/>
      </a:accent1>
      <a:accent2>
        <a:srgbClr val="85CDDB"/>
      </a:accent2>
      <a:accent3>
        <a:srgbClr val="A5D867"/>
      </a:accent3>
      <a:accent4>
        <a:srgbClr val="005071"/>
      </a:accent4>
      <a:accent5>
        <a:srgbClr val="509E2F"/>
      </a:accent5>
      <a:accent6>
        <a:srgbClr val="ED8B00"/>
      </a:accent6>
      <a:hlink>
        <a:srgbClr val="0096B9"/>
      </a:hlink>
      <a:folHlink>
        <a:srgbClr val="0096B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Hexagon Template">
      <a:dk1>
        <a:srgbClr val="000000"/>
      </a:dk1>
      <a:lt1>
        <a:srgbClr val="FFFFFF"/>
      </a:lt1>
      <a:dk2>
        <a:srgbClr val="666666"/>
      </a:dk2>
      <a:lt2>
        <a:srgbClr val="D1D3D3"/>
      </a:lt2>
      <a:accent1>
        <a:srgbClr val="0097BA"/>
      </a:accent1>
      <a:accent2>
        <a:srgbClr val="85CDDB"/>
      </a:accent2>
      <a:accent3>
        <a:srgbClr val="A5D867"/>
      </a:accent3>
      <a:accent4>
        <a:srgbClr val="005071"/>
      </a:accent4>
      <a:accent5>
        <a:srgbClr val="509E2F"/>
      </a:accent5>
      <a:accent6>
        <a:srgbClr val="ED8B00"/>
      </a:accent6>
      <a:hlink>
        <a:srgbClr val="0096B9"/>
      </a:hlink>
      <a:folHlink>
        <a:srgbClr val="0096B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10.xml><?xml version="1.0" encoding="utf-8"?>
<TemplafySlideFormConfiguration><![CDATA[{"formFields":[],"formDataEntries":[]}]]></TemplafySlideFormConfiguration>
</file>

<file path=customXml/item2.xml><?xml version="1.0" encoding="utf-8"?>
<TemplafySlideTemplateConfiguration><![CDATA[{"slideVersion":1,"isValidatorEnabled":false,"isLocked":false,"elementsMetadata":[],"slideId":"638013797448138910","enableDocumentContentUpdater":false,"version":"2.0"}]]></TemplafySlideTemplateConfiguration>
</file>

<file path=customXml/item3.xml><?xml version="1.0" encoding="utf-8"?>
<TemplafyFormConfiguration><![CDATA[{"formFields":[],"formDataEntries":[]}]]></TemplafyFormConfiguration>
</file>

<file path=customXml/item4.xml><?xml version="1.0" encoding="utf-8"?>
<p:properties xmlns:p="http://schemas.microsoft.com/office/2006/metadata/properties" xmlns:xsi="http://www.w3.org/2001/XMLSchema-instance" xmlns:pc="http://schemas.microsoft.com/office/infopath/2007/PartnerControls">
  <documentManagement>
    <_dlc_DocId xmlns="d62b6ecb-acff-4b24-a527-ff2b271ebe71">23CEHAA2X2SM-2102554853-211705</_dlc_DocId>
    <_dlc_DocIdUrl xmlns="d62b6ecb-acff-4b24-a527-ff2b271ebe71">
      <Url>https://slidegenius365.sharepoint.com/_layouts/15/DocIdRedir.aspx?ID=23CEHAA2X2SM-2102554853-211705</Url>
      <Description>23CEHAA2X2SM-2102554853-211705</Description>
    </_dlc_DocIdUrl>
  </documentManagement>
</p:properties>
</file>

<file path=customXml/item5.xml><?xml version="1.0" encoding="utf-8"?>
<?mso-contentType ?>
<FormTemplates xmlns="http://schemas.microsoft.com/sharepoint/v3/contenttype/forms">
  <Display>DocumentLibraryForm</Display>
  <Edit>DocumentLibraryForm</Edit>
  <New>DocumentLibraryForm</New>
</FormTemplates>
</file>

<file path=customXml/item6.xml><?xml version="1.0" encoding="utf-8"?>
<TemplafyTemplateConfiguration><![CDATA[{"elementsMetadata":[],"transformationConfigurations":[],"templateName":"Hexagon Blank","templateDescription":"","enableDocumentContentUpdater":false,"version":"2.0"}]]></TemplafyTemplateConfiguration>
</file>

<file path=customXml/item7.xml><?xml version="1.0" encoding="utf-8"?>
<TemplafySlideFormConfiguration><![CDATA[{"formFields":[],"formDataEntries":[]}]]></TemplafySlideFormConfiguration>
</file>

<file path=customXml/item8.xml><?xml version="1.0" encoding="utf-8"?>
<ct:contentTypeSchema xmlns:ct="http://schemas.microsoft.com/office/2006/metadata/contentType" xmlns:ma="http://schemas.microsoft.com/office/2006/metadata/properties/metaAttributes" ct:_="" ma:_="" ma:contentTypeName="Document" ma:contentTypeID="0x010100C4689C359221F84CA6C8A700AD48302A" ma:contentTypeVersion="86" ma:contentTypeDescription="Create a new document." ma:contentTypeScope="" ma:versionID="9c9888b04033b855555cdaa28e4e193d">
  <xsd:schema xmlns:xsd="http://www.w3.org/2001/XMLSchema" xmlns:xs="http://www.w3.org/2001/XMLSchema" xmlns:p="http://schemas.microsoft.com/office/2006/metadata/properties" xmlns:ns2="d62b6ecb-acff-4b24-a527-ff2b271ebe71" xmlns:ns3="06fa9243-f6f6-4c83-8c18-4e880acd4ff6" targetNamespace="http://schemas.microsoft.com/office/2006/metadata/properties" ma:root="true" ma:fieldsID="a129fe14051ca323bdbea6bb142cf8bd" ns2:_="" ns3:_="">
    <xsd:import namespace="d62b6ecb-acff-4b24-a527-ff2b271ebe71"/>
    <xsd:import namespace="06fa9243-f6f6-4c83-8c18-4e880acd4ff6"/>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2:_dlc_DocId" minOccurs="0"/>
                <xsd:element ref="ns2:_dlc_DocIdUrl" minOccurs="0"/>
                <xsd:element ref="ns2:_dlc_DocIdPersistId" minOccurs="0"/>
                <xsd:element ref="ns3:MediaServiceLocation"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2b6ecb-acff-4b24-a527-ff2b271ebe7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_dlc_DocId" ma:index="15" nillable="true" ma:displayName="Document ID Value" ma:description="The value of the document ID assigned to this item." ma:internalName="_dlc_DocId" ma:readOnly="true">
      <xsd:simpleType>
        <xsd:restriction base="dms:Text"/>
      </xsd:simpleType>
    </xsd:element>
    <xsd:element name="_dlc_DocIdUrl" ma:index="16"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7"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06fa9243-f6f6-4c83-8c18-4e880acd4ff6"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8" nillable="true" ma:displayName="MediaServiceLocation" ma:internalName="MediaServiceLocatio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xml><?xml version="1.0" encoding="utf-8"?>
<TemplafySlideTemplateConfiguration><![CDATA[{"slideVersion":1,"isValidatorEnabled":false,"isLocked":false,"elementsMetadata":[],"slideId":"638013797448060512","enableDocumentContentUpdater":false,"version":"2.0"}]]></TemplafySlideTemplateConfiguration>
</file>

<file path=customXml/itemProps1.xml><?xml version="1.0" encoding="utf-8"?>
<ds:datastoreItem xmlns:ds="http://schemas.openxmlformats.org/officeDocument/2006/customXml" ds:itemID="{DA99FCF3-6144-4376-9B98-0FCDBE6AD124}">
  <ds:schemaRefs>
    <ds:schemaRef ds:uri="http://schemas.microsoft.com/sharepoint/events"/>
  </ds:schemaRefs>
</ds:datastoreItem>
</file>

<file path=customXml/itemProps10.xml><?xml version="1.0" encoding="utf-8"?>
<ds:datastoreItem xmlns:ds="http://schemas.openxmlformats.org/officeDocument/2006/customXml" ds:itemID="{2793A10C-6B07-469D-8D7B-5328C6622B35}">
  <ds:schemaRefs/>
</ds:datastoreItem>
</file>

<file path=customXml/itemProps2.xml><?xml version="1.0" encoding="utf-8"?>
<ds:datastoreItem xmlns:ds="http://schemas.openxmlformats.org/officeDocument/2006/customXml" ds:itemID="{2C686BFD-F092-4B21-A66B-55EE9ABFEA54}">
  <ds:schemaRefs/>
</ds:datastoreItem>
</file>

<file path=customXml/itemProps3.xml><?xml version="1.0" encoding="utf-8"?>
<ds:datastoreItem xmlns:ds="http://schemas.openxmlformats.org/officeDocument/2006/customXml" ds:itemID="{A8A439ED-2598-409A-B23C-471E34407B12}">
  <ds:schemaRefs/>
</ds:datastoreItem>
</file>

<file path=customXml/itemProps4.xml><?xml version="1.0" encoding="utf-8"?>
<ds:datastoreItem xmlns:ds="http://schemas.openxmlformats.org/officeDocument/2006/customXml" ds:itemID="{97794DA4-B143-4F60-BF7C-EA867C43D1FE}">
  <ds:schemaRefs>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06fa9243-f6f6-4c83-8c18-4e880acd4ff6"/>
    <ds:schemaRef ds:uri="d62b6ecb-acff-4b24-a527-ff2b271ebe71"/>
    <ds:schemaRef ds:uri="http://www.w3.org/XML/1998/namespace"/>
  </ds:schemaRefs>
</ds:datastoreItem>
</file>

<file path=customXml/itemProps5.xml><?xml version="1.0" encoding="utf-8"?>
<ds:datastoreItem xmlns:ds="http://schemas.openxmlformats.org/officeDocument/2006/customXml" ds:itemID="{6543A033-2779-4EB5-82E0-EE769341BA7A}">
  <ds:schemaRefs>
    <ds:schemaRef ds:uri="http://schemas.microsoft.com/sharepoint/v3/contenttype/forms"/>
  </ds:schemaRefs>
</ds:datastoreItem>
</file>

<file path=customXml/itemProps6.xml><?xml version="1.0" encoding="utf-8"?>
<ds:datastoreItem xmlns:ds="http://schemas.openxmlformats.org/officeDocument/2006/customXml" ds:itemID="{0CC40518-738D-4AC5-BC45-2A7B87381AD0}">
  <ds:schemaRefs/>
</ds:datastoreItem>
</file>

<file path=customXml/itemProps7.xml><?xml version="1.0" encoding="utf-8"?>
<ds:datastoreItem xmlns:ds="http://schemas.openxmlformats.org/officeDocument/2006/customXml" ds:itemID="{A8CC7CD2-DFF0-4E2E-8A4D-47D2CBDC57A2}">
  <ds:schemaRefs/>
</ds:datastoreItem>
</file>

<file path=customXml/itemProps8.xml><?xml version="1.0" encoding="utf-8"?>
<ds:datastoreItem xmlns:ds="http://schemas.openxmlformats.org/officeDocument/2006/customXml" ds:itemID="{2C5580CD-C463-4A8C-8D0B-FCA2F50053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2b6ecb-acff-4b24-a527-ff2b271ebe71"/>
    <ds:schemaRef ds:uri="06fa9243-f6f6-4c83-8c18-4e880acd4f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9.xml><?xml version="1.0" encoding="utf-8"?>
<ds:datastoreItem xmlns:ds="http://schemas.openxmlformats.org/officeDocument/2006/customXml" ds:itemID="{DE30A4BC-AAC9-4ADF-AAB0-627B833E5FA2}">
  <ds:schemaRefs/>
</ds:datastoreItem>
</file>

<file path=docProps/app.xml><?xml version="1.0" encoding="utf-8"?>
<Properties xmlns="http://schemas.openxmlformats.org/officeDocument/2006/extended-properties" xmlns:vt="http://schemas.openxmlformats.org/officeDocument/2006/docPropsVTypes">
  <Template>Hexagon_Powerpoint_Template (4)</Template>
  <TotalTime>695</TotalTime>
  <Words>12411</Words>
  <Application>Microsoft Office PowerPoint</Application>
  <PresentationFormat>Widescreen</PresentationFormat>
  <Paragraphs>946</Paragraphs>
  <Slides>72</Slides>
  <Notes>46</Notes>
  <HiddenSlides>3</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72</vt:i4>
      </vt:variant>
    </vt:vector>
  </HeadingPairs>
  <TitlesOfParts>
    <vt:vector size="80" baseType="lpstr">
      <vt:lpstr>Arial</vt:lpstr>
      <vt:lpstr>Calibri</vt:lpstr>
      <vt:lpstr>Cambria Math</vt:lpstr>
      <vt:lpstr>Open Sans Light</vt:lpstr>
      <vt:lpstr>System Font Regular</vt:lpstr>
      <vt:lpstr>Office Theme</vt:lpstr>
      <vt:lpstr>2_Dark Theme</vt:lpstr>
      <vt:lpstr>Custom Design</vt:lpstr>
      <vt:lpstr>PowerPoint Presentation</vt:lpstr>
      <vt:lpstr>Optimizer</vt:lpstr>
      <vt:lpstr>Optimizer</vt:lpstr>
      <vt:lpstr>Optimizer</vt:lpstr>
      <vt:lpstr>Optimizer</vt:lpstr>
      <vt:lpstr>Optimizer</vt:lpstr>
      <vt:lpstr>Optimizer</vt:lpstr>
      <vt:lpstr>Optimizer</vt:lpstr>
      <vt:lpstr>Optimizer</vt:lpstr>
      <vt:lpstr>Optimizer</vt:lpstr>
      <vt:lpstr>Linear Programming Layer</vt:lpstr>
      <vt:lpstr>Linear Programming Layer</vt:lpstr>
      <vt:lpstr>Linear Programming Layer</vt:lpstr>
      <vt:lpstr>Linear Programming Layer</vt:lpstr>
      <vt:lpstr>Linear Programming Layer</vt:lpstr>
      <vt:lpstr>Linear Programming Layer</vt:lpstr>
      <vt:lpstr>Linear Programming Layer</vt:lpstr>
      <vt:lpstr>Linear Programming Layer</vt:lpstr>
      <vt:lpstr>Linear Programming Layer</vt:lpstr>
      <vt:lpstr>Linear Programming Layer</vt:lpstr>
      <vt:lpstr>Linear Programming Layer</vt:lpstr>
      <vt:lpstr>Linear Programming Layer</vt:lpstr>
      <vt:lpstr>Linear Programming Layer</vt:lpstr>
      <vt:lpstr>Linear Programming Layer</vt:lpstr>
      <vt:lpstr>Linear Programming Layer</vt:lpstr>
      <vt:lpstr>Linear Programming Layer</vt:lpstr>
      <vt:lpstr>Linear Programming Layer</vt:lpstr>
      <vt:lpstr>Linear Programming Layer</vt:lpstr>
      <vt:lpstr>Linear Programming Layer</vt:lpstr>
      <vt:lpstr>Linear Programming Layer</vt:lpstr>
      <vt:lpstr>Linear Programming Layer</vt:lpstr>
      <vt:lpstr>Linear Programming Layer</vt:lpstr>
      <vt:lpstr>Linear Programming Layer</vt:lpstr>
      <vt:lpstr>Linear Programming Layer</vt:lpstr>
      <vt:lpstr>Linear Programming Layer</vt:lpstr>
      <vt:lpstr>Linear Programming Layer</vt:lpstr>
      <vt:lpstr>Linear Programming Layer</vt:lpstr>
      <vt:lpstr>Linear Programming Layer</vt:lpstr>
      <vt:lpstr>Linear Programming Layer</vt:lpstr>
      <vt:lpstr>Linear Programming Layer</vt:lpstr>
      <vt:lpstr>Linear Programming Layer</vt:lpstr>
      <vt:lpstr>Linear Programming Layer</vt:lpstr>
      <vt:lpstr>The Dynamic Assignment Layer</vt:lpstr>
      <vt:lpstr>The Dynamic Assignment Layer</vt:lpstr>
      <vt:lpstr>The Dynamic Assignment Layer</vt:lpstr>
      <vt:lpstr>The Dynamic Assignment Layer</vt:lpstr>
      <vt:lpstr>The Dynamic Assignment Layer</vt:lpstr>
      <vt:lpstr>The Dynamic Assignment Layer</vt:lpstr>
      <vt:lpstr>The Dynamic Assignment Layer</vt:lpstr>
      <vt:lpstr>The Dynamic Assignment Layer</vt:lpstr>
      <vt:lpstr>The Dynamic Assignment Layer</vt:lpstr>
      <vt:lpstr>The Dynamic Assignment Layer</vt:lpstr>
      <vt:lpstr>The Dynamic Assignment Layer</vt:lpstr>
      <vt:lpstr>The Dynamic Assignment Layer</vt:lpstr>
      <vt:lpstr>The Dynamic Assignment Layer</vt:lpstr>
      <vt:lpstr>The Dynamic Assignment Layer</vt:lpstr>
      <vt:lpstr>The Dynamic Assignment Layer</vt:lpstr>
      <vt:lpstr>The Dynamic Assignment Layer</vt:lpstr>
      <vt:lpstr>The Dynamic Assignment Layer</vt:lpstr>
      <vt:lpstr>The Dynamic Assignment Layer</vt:lpstr>
      <vt:lpstr>The Dynamic Assignment Layer</vt:lpstr>
      <vt:lpstr>The Dynamic Assignment Layer</vt:lpstr>
      <vt:lpstr>The Dynamic Assignment Layer</vt:lpstr>
      <vt:lpstr>The Dynamic Assignment Layer</vt:lpstr>
      <vt:lpstr>The Dynamic Assignment Layer</vt:lpstr>
      <vt:lpstr>The Dynamic Assignment Layer</vt:lpstr>
      <vt:lpstr>The Dynamic Assignment Layer</vt:lpstr>
      <vt:lpstr>The Dynamic Assignment Layer</vt:lpstr>
      <vt:lpstr>The Dynamic Assignment Layer</vt:lpstr>
      <vt:lpstr>The Dynamic Assignment Layer</vt:lpstr>
      <vt:lpstr>The Dynamic Assignment Layer</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CARLSON Joanne</dc:creator>
  <cp:keywords/>
  <dc:description/>
  <cp:lastModifiedBy>SEPULVEDA Edgar</cp:lastModifiedBy>
  <cp:revision>117</cp:revision>
  <dcterms:created xsi:type="dcterms:W3CDTF">2023-05-22T22:32:33Z</dcterms:created>
  <dcterms:modified xsi:type="dcterms:W3CDTF">2023-07-26T15:20:22Z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0x010100C4689C359221F84CA6C8A700AD48302A</vt:lpwstr>
  </property>
  <property fmtid="{D5CDD505-2E9C-101B-9397-08002B2CF9AE}" pid="3" name="_dlc_DocIdItemGuid">
    <vt:lpwstr>d1e074de-e6c2-4918-9db0-2fa8667cf0b1</vt:lpwstr>
  </property>
  <property fmtid="{D5CDD505-2E9C-101B-9397-08002B2CF9AE}" pid="4" name="TemplafyTimeStamp">
    <vt:lpwstr>2022-10-14T21:29:04</vt:lpwstr>
  </property>
  <property fmtid="{D5CDD505-2E9C-101B-9397-08002B2CF9AE}" pid="5" name="TemplafyTenantId">
    <vt:lpwstr>hexagon</vt:lpwstr>
  </property>
  <property fmtid="{D5CDD505-2E9C-101B-9397-08002B2CF9AE}" pid="6" name="TemplafyTemplateId">
    <vt:lpwstr>638013797415172891</vt:lpwstr>
  </property>
  <property fmtid="{D5CDD505-2E9C-101B-9397-08002B2CF9AE}" pid="7" name="TemplafyUserProfileId">
    <vt:lpwstr>637624768696622545</vt:lpwstr>
  </property>
  <property fmtid="{D5CDD505-2E9C-101B-9397-08002B2CF9AE}" pid="8" name="TemplafyFromBlank">
    <vt:bool>true</vt:bool>
  </property>
</Properties>
</file>